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2"/>
  </p:notesMasterIdLst>
  <p:handoutMasterIdLst>
    <p:handoutMasterId r:id="rId33"/>
  </p:handoutMasterIdLst>
  <p:sldIdLst>
    <p:sldId id="287" r:id="rId2"/>
    <p:sldId id="259" r:id="rId3"/>
    <p:sldId id="257" r:id="rId4"/>
    <p:sldId id="291" r:id="rId5"/>
    <p:sldId id="292" r:id="rId6"/>
    <p:sldId id="261" r:id="rId7"/>
    <p:sldId id="293" r:id="rId8"/>
    <p:sldId id="264" r:id="rId9"/>
    <p:sldId id="263" r:id="rId10"/>
    <p:sldId id="258" r:id="rId11"/>
    <p:sldId id="268" r:id="rId12"/>
    <p:sldId id="294" r:id="rId13"/>
    <p:sldId id="295" r:id="rId14"/>
    <p:sldId id="281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69" r:id="rId25"/>
    <p:sldId id="305" r:id="rId26"/>
    <p:sldId id="307" r:id="rId27"/>
    <p:sldId id="309" r:id="rId28"/>
    <p:sldId id="308" r:id="rId29"/>
    <p:sldId id="306" r:id="rId30"/>
    <p:sldId id="28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A4EA7-CF79-4D44-967E-3CFB95F534E2}" type="doc">
      <dgm:prSet loTypeId="urn:microsoft.com/office/officeart/2009/layout/ReverseList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AFF21-4768-4AD2-9BEA-168FFD18A1FD}">
      <dgm:prSet phldrT="[Текст]" custT="1"/>
      <dgm:spPr/>
      <dgm:t>
        <a:bodyPr/>
        <a:lstStyle/>
        <a:p>
          <a:r>
            <a:rPr lang="uk-UA" sz="2800" dirty="0"/>
            <a:t> </a:t>
          </a:r>
        </a:p>
        <a:p>
          <a:r>
            <a:rPr lang="uk-UA" sz="2800" dirty="0"/>
            <a:t> </a:t>
          </a:r>
          <a:r>
            <a:rPr lang="uk-UA" sz="3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 - один із найбільш доступних та демократичних видів мистецтва для дітей</a:t>
          </a:r>
          <a:endParaRPr lang="ru-RU" sz="4000" b="1" i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EA199D-C53F-4002-894A-BC00BBA6E87B}" type="parTrans" cxnId="{795074B0-015F-4CA6-BD31-B720FD12A899}">
      <dgm:prSet/>
      <dgm:spPr/>
      <dgm:t>
        <a:bodyPr/>
        <a:lstStyle/>
        <a:p>
          <a:endParaRPr lang="ru-RU"/>
        </a:p>
      </dgm:t>
    </dgm:pt>
    <dgm:pt modelId="{7C4D5531-F384-4975-95F4-13CA7C3F17A5}" type="sibTrans" cxnId="{795074B0-015F-4CA6-BD31-B720FD12A899}">
      <dgm:prSet/>
      <dgm:spPr/>
      <dgm:t>
        <a:bodyPr/>
        <a:lstStyle/>
        <a:p>
          <a:endParaRPr lang="ru-RU"/>
        </a:p>
      </dgm:t>
    </dgm:pt>
    <dgm:pt modelId="{185DEE7B-7525-4A0A-992E-90606C544A53}">
      <dgm:prSet phldrT="[Текст]" custT="1"/>
      <dgm:spPr/>
      <dgm:t>
        <a:bodyPr/>
        <a:lstStyle/>
        <a:p>
          <a:r>
            <a:rPr lang="uk-UA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надає широкі можливості для вирішення важливих завдань сучасної педагогіки та психології, зокрема у сфері виховання дошкільників</a:t>
          </a:r>
          <a:endParaRPr lang="ru-RU" sz="3200" b="1" i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70EEB9-4FE5-42C3-BDF5-5107C0F31057}" type="parTrans" cxnId="{1B7A9053-BA51-4AFA-99BD-5D4E522E0CB2}">
      <dgm:prSet/>
      <dgm:spPr/>
      <dgm:t>
        <a:bodyPr/>
        <a:lstStyle/>
        <a:p>
          <a:endParaRPr lang="ru-RU"/>
        </a:p>
      </dgm:t>
    </dgm:pt>
    <dgm:pt modelId="{32887A2F-4DEE-4D10-A781-330213E76EA6}" type="sibTrans" cxnId="{1B7A9053-BA51-4AFA-99BD-5D4E522E0CB2}">
      <dgm:prSet/>
      <dgm:spPr/>
      <dgm:t>
        <a:bodyPr/>
        <a:lstStyle/>
        <a:p>
          <a:endParaRPr lang="ru-RU"/>
        </a:p>
      </dgm:t>
    </dgm:pt>
    <dgm:pt modelId="{02E5663B-0B74-4293-A476-72D0BD3BE354}">
      <dgm:prSet/>
      <dgm:spPr/>
      <dgm:t>
        <a:bodyPr/>
        <a:lstStyle/>
        <a:p>
          <a:endParaRPr lang="uk-UA"/>
        </a:p>
      </dgm:t>
    </dgm:pt>
    <dgm:pt modelId="{FE68A1AC-9C97-4CEE-9078-530CDD9688CB}" type="parTrans" cxnId="{9CCBB982-85BC-42DD-9A13-FD746B0D13E2}">
      <dgm:prSet/>
      <dgm:spPr/>
      <dgm:t>
        <a:bodyPr/>
        <a:lstStyle/>
        <a:p>
          <a:endParaRPr lang="ru-RU"/>
        </a:p>
      </dgm:t>
    </dgm:pt>
    <dgm:pt modelId="{562B2BA4-605C-460E-B837-6664F87433CE}" type="sibTrans" cxnId="{9CCBB982-85BC-42DD-9A13-FD746B0D13E2}">
      <dgm:prSet/>
      <dgm:spPr/>
      <dgm:t>
        <a:bodyPr/>
        <a:lstStyle/>
        <a:p>
          <a:endParaRPr lang="ru-RU"/>
        </a:p>
      </dgm:t>
    </dgm:pt>
    <dgm:pt modelId="{4F4B1E20-5B35-48FE-B038-FE860902E0E9}">
      <dgm:prSet/>
      <dgm:spPr/>
      <dgm:t>
        <a:bodyPr/>
        <a:lstStyle/>
        <a:p>
          <a:endParaRPr lang="ru-RU"/>
        </a:p>
      </dgm:t>
    </dgm:pt>
    <dgm:pt modelId="{4DB931F5-D309-4B42-8CD8-F07674A2CB4B}" type="parTrans" cxnId="{303B3782-717B-47AD-8B7F-12BF3264D472}">
      <dgm:prSet/>
      <dgm:spPr/>
      <dgm:t>
        <a:bodyPr/>
        <a:lstStyle/>
        <a:p>
          <a:endParaRPr lang="ru-RU"/>
        </a:p>
      </dgm:t>
    </dgm:pt>
    <dgm:pt modelId="{3DB41C28-7E24-4C5A-BE38-8A2322D53729}" type="sibTrans" cxnId="{303B3782-717B-47AD-8B7F-12BF3264D472}">
      <dgm:prSet/>
      <dgm:spPr/>
      <dgm:t>
        <a:bodyPr/>
        <a:lstStyle/>
        <a:p>
          <a:endParaRPr lang="ru-RU"/>
        </a:p>
      </dgm:t>
    </dgm:pt>
    <dgm:pt modelId="{3E3B3874-D13B-413D-8C67-EB0264DA6FDC}">
      <dgm:prSet/>
      <dgm:spPr/>
      <dgm:t>
        <a:bodyPr/>
        <a:lstStyle/>
        <a:p>
          <a:endParaRPr lang="ru-RU" dirty="0"/>
        </a:p>
      </dgm:t>
    </dgm:pt>
    <dgm:pt modelId="{B87F1BF1-267C-4CF6-9800-4C87B4E91F99}" type="parTrans" cxnId="{587B4734-900E-4785-849E-4A3A887576E1}">
      <dgm:prSet/>
      <dgm:spPr/>
      <dgm:t>
        <a:bodyPr/>
        <a:lstStyle/>
        <a:p>
          <a:endParaRPr lang="ru-RU"/>
        </a:p>
      </dgm:t>
    </dgm:pt>
    <dgm:pt modelId="{55602AE3-1B6D-4349-9A18-3B49479C19A8}" type="sibTrans" cxnId="{587B4734-900E-4785-849E-4A3A887576E1}">
      <dgm:prSet/>
      <dgm:spPr/>
      <dgm:t>
        <a:bodyPr/>
        <a:lstStyle/>
        <a:p>
          <a:endParaRPr lang="ru-RU"/>
        </a:p>
      </dgm:t>
    </dgm:pt>
    <dgm:pt modelId="{E52A5A27-A269-40D6-A00E-68573BACC122}" type="pres">
      <dgm:prSet presAssocID="{B57A4EA7-CF79-4D44-967E-3CFB95F534E2}" presName="Name0" presStyleCnt="0">
        <dgm:presLayoutVars>
          <dgm:chMax val="2"/>
          <dgm:chPref val="2"/>
          <dgm:animLvl val="lvl"/>
        </dgm:presLayoutVars>
      </dgm:prSet>
      <dgm:spPr/>
    </dgm:pt>
    <dgm:pt modelId="{4189847F-94E0-4FD7-8EA5-20384ED64954}" type="pres">
      <dgm:prSet presAssocID="{B57A4EA7-CF79-4D44-967E-3CFB95F534E2}" presName="LeftText" presStyleLbl="revTx" presStyleIdx="0" presStyleCnt="0">
        <dgm:presLayoutVars>
          <dgm:bulletEnabled val="1"/>
        </dgm:presLayoutVars>
      </dgm:prSet>
      <dgm:spPr/>
    </dgm:pt>
    <dgm:pt modelId="{DCE58480-BA7F-4C63-8484-55CC4DB587E6}" type="pres">
      <dgm:prSet presAssocID="{B57A4EA7-CF79-4D44-967E-3CFB95F534E2}" presName="LeftNode" presStyleLbl="bgImgPlace1" presStyleIdx="0" presStyleCnt="2" custScaleX="177209" custScaleY="94045" custLinFactNeighborX="-25191" custLinFactNeighborY="1633">
        <dgm:presLayoutVars>
          <dgm:chMax val="2"/>
          <dgm:chPref val="2"/>
        </dgm:presLayoutVars>
      </dgm:prSet>
      <dgm:spPr/>
    </dgm:pt>
    <dgm:pt modelId="{BAE0147D-CF08-4E71-B124-5A1006E5FF04}" type="pres">
      <dgm:prSet presAssocID="{B57A4EA7-CF79-4D44-967E-3CFB95F534E2}" presName="RightText" presStyleLbl="revTx" presStyleIdx="0" presStyleCnt="0">
        <dgm:presLayoutVars>
          <dgm:bulletEnabled val="1"/>
        </dgm:presLayoutVars>
      </dgm:prSet>
      <dgm:spPr/>
    </dgm:pt>
    <dgm:pt modelId="{9BE5DB24-375F-4A71-A589-CDCE9B7F3390}" type="pres">
      <dgm:prSet presAssocID="{B57A4EA7-CF79-4D44-967E-3CFB95F534E2}" presName="RightNode" presStyleLbl="bgImgPlace1" presStyleIdx="1" presStyleCnt="2" custScaleX="199018" custScaleY="93443" custLinFactNeighborX="62978" custLinFactNeighborY="1632">
        <dgm:presLayoutVars>
          <dgm:chMax val="0"/>
          <dgm:chPref val="0"/>
        </dgm:presLayoutVars>
      </dgm:prSet>
      <dgm:spPr/>
    </dgm:pt>
    <dgm:pt modelId="{582B43EC-9483-44F8-8602-0C1033EA4FC8}" type="pres">
      <dgm:prSet presAssocID="{B57A4EA7-CF79-4D44-967E-3CFB95F534E2}" presName="TopArrow" presStyleLbl="node1" presStyleIdx="0" presStyleCnt="2"/>
      <dgm:spPr>
        <a:solidFill>
          <a:srgbClr val="C00000"/>
        </a:solidFill>
      </dgm:spPr>
    </dgm:pt>
    <dgm:pt modelId="{9CE8C5F3-D8B7-45D8-A4EF-7C6D0D52832A}" type="pres">
      <dgm:prSet presAssocID="{B57A4EA7-CF79-4D44-967E-3CFB95F534E2}" presName="BottomArrow" presStyleLbl="node1" presStyleIdx="1" presStyleCnt="2" custLinFactNeighborX="1686" custLinFactNeighborY="1012"/>
      <dgm:spPr>
        <a:solidFill>
          <a:srgbClr val="C00000"/>
        </a:solidFill>
      </dgm:spPr>
    </dgm:pt>
  </dgm:ptLst>
  <dgm:cxnLst>
    <dgm:cxn modelId="{587B4734-900E-4785-849E-4A3A887576E1}" srcId="{B57A4EA7-CF79-4D44-967E-3CFB95F534E2}" destId="{3E3B3874-D13B-413D-8C67-EB0264DA6FDC}" srcOrd="2" destOrd="0" parTransId="{B87F1BF1-267C-4CF6-9800-4C87B4E91F99}" sibTransId="{55602AE3-1B6D-4349-9A18-3B49479C19A8}"/>
    <dgm:cxn modelId="{EA19365C-F792-474D-8BDA-C204360C1D99}" type="presOf" srcId="{0D7AFF21-4768-4AD2-9BEA-168FFD18A1FD}" destId="{4189847F-94E0-4FD7-8EA5-20384ED64954}" srcOrd="0" destOrd="0" presId="urn:microsoft.com/office/officeart/2009/layout/ReverseList"/>
    <dgm:cxn modelId="{8DFB2B66-B8F3-4A5E-9AC4-E36F8F38CA6A}" type="presOf" srcId="{185DEE7B-7525-4A0A-992E-90606C544A53}" destId="{9BE5DB24-375F-4A71-A589-CDCE9B7F3390}" srcOrd="1" destOrd="0" presId="urn:microsoft.com/office/officeart/2009/layout/ReverseList"/>
    <dgm:cxn modelId="{1B7A9053-BA51-4AFA-99BD-5D4E522E0CB2}" srcId="{B57A4EA7-CF79-4D44-967E-3CFB95F534E2}" destId="{185DEE7B-7525-4A0A-992E-90606C544A53}" srcOrd="1" destOrd="0" parTransId="{5270EEB9-4FE5-42C3-BDF5-5107C0F31057}" sibTransId="{32887A2F-4DEE-4D10-A781-330213E76EA6}"/>
    <dgm:cxn modelId="{303B3782-717B-47AD-8B7F-12BF3264D472}" srcId="{B57A4EA7-CF79-4D44-967E-3CFB95F534E2}" destId="{4F4B1E20-5B35-48FE-B038-FE860902E0E9}" srcOrd="4" destOrd="0" parTransId="{4DB931F5-D309-4B42-8CD8-F07674A2CB4B}" sibTransId="{3DB41C28-7E24-4C5A-BE38-8A2322D53729}"/>
    <dgm:cxn modelId="{9CCBB982-85BC-42DD-9A13-FD746B0D13E2}" srcId="{B57A4EA7-CF79-4D44-967E-3CFB95F534E2}" destId="{02E5663B-0B74-4293-A476-72D0BD3BE354}" srcOrd="3" destOrd="0" parTransId="{FE68A1AC-9C97-4CEE-9078-530CDD9688CB}" sibTransId="{562B2BA4-605C-460E-B837-6664F87433CE}"/>
    <dgm:cxn modelId="{7111F882-4258-472D-95FA-B205F8E8B864}" type="presOf" srcId="{B57A4EA7-CF79-4D44-967E-3CFB95F534E2}" destId="{E52A5A27-A269-40D6-A00E-68573BACC122}" srcOrd="0" destOrd="0" presId="urn:microsoft.com/office/officeart/2009/layout/ReverseList"/>
    <dgm:cxn modelId="{795074B0-015F-4CA6-BD31-B720FD12A899}" srcId="{B57A4EA7-CF79-4D44-967E-3CFB95F534E2}" destId="{0D7AFF21-4768-4AD2-9BEA-168FFD18A1FD}" srcOrd="0" destOrd="0" parTransId="{46EA199D-C53F-4002-894A-BC00BBA6E87B}" sibTransId="{7C4D5531-F384-4975-95F4-13CA7C3F17A5}"/>
    <dgm:cxn modelId="{4BC56BBB-0865-405A-9831-6914A8B668B2}" type="presOf" srcId="{185DEE7B-7525-4A0A-992E-90606C544A53}" destId="{BAE0147D-CF08-4E71-B124-5A1006E5FF04}" srcOrd="0" destOrd="0" presId="urn:microsoft.com/office/officeart/2009/layout/ReverseList"/>
    <dgm:cxn modelId="{A0F276FD-4224-4967-B77B-6225139DD7BC}" type="presOf" srcId="{0D7AFF21-4768-4AD2-9BEA-168FFD18A1FD}" destId="{DCE58480-BA7F-4C63-8484-55CC4DB587E6}" srcOrd="1" destOrd="0" presId="urn:microsoft.com/office/officeart/2009/layout/ReverseList"/>
    <dgm:cxn modelId="{A5F43A86-BFBD-4283-8F8B-AFAE854765E5}" type="presParOf" srcId="{E52A5A27-A269-40D6-A00E-68573BACC122}" destId="{4189847F-94E0-4FD7-8EA5-20384ED64954}" srcOrd="0" destOrd="0" presId="urn:microsoft.com/office/officeart/2009/layout/ReverseList"/>
    <dgm:cxn modelId="{C4EEB191-CEA8-45A8-A3C3-B902BCB7E838}" type="presParOf" srcId="{E52A5A27-A269-40D6-A00E-68573BACC122}" destId="{DCE58480-BA7F-4C63-8484-55CC4DB587E6}" srcOrd="1" destOrd="0" presId="urn:microsoft.com/office/officeart/2009/layout/ReverseList"/>
    <dgm:cxn modelId="{683F4369-845D-4A2D-A632-DE85FA2BA9EF}" type="presParOf" srcId="{E52A5A27-A269-40D6-A00E-68573BACC122}" destId="{BAE0147D-CF08-4E71-B124-5A1006E5FF04}" srcOrd="2" destOrd="0" presId="urn:microsoft.com/office/officeart/2009/layout/ReverseList"/>
    <dgm:cxn modelId="{09CF1422-30B4-4F6C-9926-2E648770EDB8}" type="presParOf" srcId="{E52A5A27-A269-40D6-A00E-68573BACC122}" destId="{9BE5DB24-375F-4A71-A589-CDCE9B7F3390}" srcOrd="3" destOrd="0" presId="urn:microsoft.com/office/officeart/2009/layout/ReverseList"/>
    <dgm:cxn modelId="{A4E31976-9D1C-426C-85D3-3A79B52B7E9D}" type="presParOf" srcId="{E52A5A27-A269-40D6-A00E-68573BACC122}" destId="{582B43EC-9483-44F8-8602-0C1033EA4FC8}" srcOrd="4" destOrd="0" presId="urn:microsoft.com/office/officeart/2009/layout/ReverseList"/>
    <dgm:cxn modelId="{E0C71CC8-4CE4-41FF-AEF9-57F01B2A5FC5}" type="presParOf" srcId="{E52A5A27-A269-40D6-A00E-68573BACC122}" destId="{9CE8C5F3-D8B7-45D8-A4EF-7C6D0D52832A}" srcOrd="5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CB9A1-AE34-4243-929F-085C99C508F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41237BA-8D0F-4C19-9F42-2C7A93730424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сприяє естетичному вихованню дітей</a:t>
          </a:r>
        </a:p>
      </dgm:t>
    </dgm:pt>
    <dgm:pt modelId="{E6A2B335-1873-4211-9E96-E3799F168584}" type="parTrans" cxnId="{6D2C1620-A5F0-44F3-B1E3-CE526165EC1C}">
      <dgm:prSet/>
      <dgm:spPr/>
      <dgm:t>
        <a:bodyPr/>
        <a:lstStyle/>
        <a:p>
          <a:endParaRPr lang="uk-UA"/>
        </a:p>
      </dgm:t>
    </dgm:pt>
    <dgm:pt modelId="{C7B6BBA0-49B9-4647-9FB0-3ECEB825F173}" type="sibTrans" cxnId="{6D2C1620-A5F0-44F3-B1E3-CE526165EC1C}">
      <dgm:prSet/>
      <dgm:spPr/>
      <dgm:t>
        <a:bodyPr/>
        <a:lstStyle/>
        <a:p>
          <a:endParaRPr lang="uk-UA"/>
        </a:p>
      </dgm:t>
    </dgm:pt>
    <dgm:pt modelId="{4BCC5AC6-C44D-4579-807E-7930ABD1F760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прилучає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дітей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світу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мистецтва</a:t>
          </a:r>
          <a:endParaRPr lang="uk-UA" sz="2400" b="1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CB746A-9667-4ED5-B778-F63CE2083425}" type="parTrans" cxnId="{C12E3951-E9B9-42EC-BA69-7DFDF0EC9F71}">
      <dgm:prSet/>
      <dgm:spPr/>
      <dgm:t>
        <a:bodyPr/>
        <a:lstStyle/>
        <a:p>
          <a:endParaRPr lang="uk-UA"/>
        </a:p>
      </dgm:t>
    </dgm:pt>
    <dgm:pt modelId="{7775AA3A-B585-411F-8DF5-DA1868539713}" type="sibTrans" cxnId="{C12E3951-E9B9-42EC-BA69-7DFDF0EC9F71}">
      <dgm:prSet/>
      <dgm:spPr/>
      <dgm:t>
        <a:bodyPr/>
        <a:lstStyle/>
        <a:p>
          <a:endParaRPr lang="uk-UA"/>
        </a:p>
      </dgm:t>
    </dgm:pt>
    <dgm:pt modelId="{83AA1E31-F8D4-40EF-94E7-74E9A4538279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розвиває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вміння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дітей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бачити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чути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розуміти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красу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навколишнього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світу</a:t>
          </a:r>
          <a:endParaRPr lang="uk-UA" sz="2400" b="1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E7304D-2B6A-442A-BCE0-6C8A12D5D641}" type="parTrans" cxnId="{F4538C55-CD01-487A-8805-1940DF2186AC}">
      <dgm:prSet/>
      <dgm:spPr/>
      <dgm:t>
        <a:bodyPr/>
        <a:lstStyle/>
        <a:p>
          <a:endParaRPr lang="uk-UA"/>
        </a:p>
      </dgm:t>
    </dgm:pt>
    <dgm:pt modelId="{313307D5-2AC5-4DD3-B558-E49C89124E97}" type="sibTrans" cxnId="{F4538C55-CD01-487A-8805-1940DF2186AC}">
      <dgm:prSet/>
      <dgm:spPr/>
      <dgm:t>
        <a:bodyPr/>
        <a:lstStyle/>
        <a:p>
          <a:endParaRPr lang="uk-UA"/>
        </a:p>
      </dgm:t>
    </dgm:pt>
    <dgm:pt modelId="{BA254773-BA47-4153-8A5D-1A79589FC99A}" type="pres">
      <dgm:prSet presAssocID="{A61CB9A1-AE34-4243-929F-085C99C508F6}" presName="compositeShape" presStyleCnt="0">
        <dgm:presLayoutVars>
          <dgm:dir/>
          <dgm:resizeHandles/>
        </dgm:presLayoutVars>
      </dgm:prSet>
      <dgm:spPr/>
    </dgm:pt>
    <dgm:pt modelId="{357E6062-A606-4029-9F4E-D31F4B62DCE7}" type="pres">
      <dgm:prSet presAssocID="{A61CB9A1-AE34-4243-929F-085C99C508F6}" presName="pyramid" presStyleLbl="node1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B8E5CF94-D021-4E60-9B79-FE101B3A270D}" type="pres">
      <dgm:prSet presAssocID="{A61CB9A1-AE34-4243-929F-085C99C508F6}" presName="theList" presStyleCnt="0"/>
      <dgm:spPr/>
    </dgm:pt>
    <dgm:pt modelId="{44000C49-B3F2-4FB8-84F6-CBDCF1998C5B}" type="pres">
      <dgm:prSet presAssocID="{541237BA-8D0F-4C19-9F42-2C7A93730424}" presName="aNode" presStyleLbl="fgAcc1" presStyleIdx="0" presStyleCnt="3">
        <dgm:presLayoutVars>
          <dgm:bulletEnabled val="1"/>
        </dgm:presLayoutVars>
      </dgm:prSet>
      <dgm:spPr/>
    </dgm:pt>
    <dgm:pt modelId="{7009FA28-B4AB-4449-90DF-D27A61B8F6E0}" type="pres">
      <dgm:prSet presAssocID="{541237BA-8D0F-4C19-9F42-2C7A93730424}" presName="aSpace" presStyleCnt="0"/>
      <dgm:spPr/>
    </dgm:pt>
    <dgm:pt modelId="{969C92BD-7DE0-4BA5-979E-A67C7B048717}" type="pres">
      <dgm:prSet presAssocID="{4BCC5AC6-C44D-4579-807E-7930ABD1F760}" presName="aNode" presStyleLbl="fgAcc1" presStyleIdx="1" presStyleCnt="3">
        <dgm:presLayoutVars>
          <dgm:bulletEnabled val="1"/>
        </dgm:presLayoutVars>
      </dgm:prSet>
      <dgm:spPr/>
    </dgm:pt>
    <dgm:pt modelId="{EB9E991F-A2C3-419F-A297-857E28745873}" type="pres">
      <dgm:prSet presAssocID="{4BCC5AC6-C44D-4579-807E-7930ABD1F760}" presName="aSpace" presStyleCnt="0"/>
      <dgm:spPr/>
    </dgm:pt>
    <dgm:pt modelId="{B65D395E-4A7E-484C-A5B2-8C80E9BB479D}" type="pres">
      <dgm:prSet presAssocID="{83AA1E31-F8D4-40EF-94E7-74E9A4538279}" presName="aNode" presStyleLbl="fgAcc1" presStyleIdx="2" presStyleCnt="3" custScaleX="128930" custScaleY="146365">
        <dgm:presLayoutVars>
          <dgm:bulletEnabled val="1"/>
        </dgm:presLayoutVars>
      </dgm:prSet>
      <dgm:spPr/>
    </dgm:pt>
    <dgm:pt modelId="{78479CA7-EE9F-44D8-92C6-05A25AD9428E}" type="pres">
      <dgm:prSet presAssocID="{83AA1E31-F8D4-40EF-94E7-74E9A4538279}" presName="aSpace" presStyleCnt="0"/>
      <dgm:spPr/>
    </dgm:pt>
  </dgm:ptLst>
  <dgm:cxnLst>
    <dgm:cxn modelId="{6D2C1620-A5F0-44F3-B1E3-CE526165EC1C}" srcId="{A61CB9A1-AE34-4243-929F-085C99C508F6}" destId="{541237BA-8D0F-4C19-9F42-2C7A93730424}" srcOrd="0" destOrd="0" parTransId="{E6A2B335-1873-4211-9E96-E3799F168584}" sibTransId="{C7B6BBA0-49B9-4647-9FB0-3ECEB825F173}"/>
    <dgm:cxn modelId="{A4C05A34-5893-4899-ADAE-6B35390B8C67}" type="presOf" srcId="{83AA1E31-F8D4-40EF-94E7-74E9A4538279}" destId="{B65D395E-4A7E-484C-A5B2-8C80E9BB479D}" srcOrd="0" destOrd="0" presId="urn:microsoft.com/office/officeart/2005/8/layout/pyramid2"/>
    <dgm:cxn modelId="{C12E3951-E9B9-42EC-BA69-7DFDF0EC9F71}" srcId="{A61CB9A1-AE34-4243-929F-085C99C508F6}" destId="{4BCC5AC6-C44D-4579-807E-7930ABD1F760}" srcOrd="1" destOrd="0" parTransId="{ADCB746A-9667-4ED5-B778-F63CE2083425}" sibTransId="{7775AA3A-B585-411F-8DF5-DA1868539713}"/>
    <dgm:cxn modelId="{F4538C55-CD01-487A-8805-1940DF2186AC}" srcId="{A61CB9A1-AE34-4243-929F-085C99C508F6}" destId="{83AA1E31-F8D4-40EF-94E7-74E9A4538279}" srcOrd="2" destOrd="0" parTransId="{31E7304D-2B6A-442A-BCE0-6C8A12D5D641}" sibTransId="{313307D5-2AC5-4DD3-B558-E49C89124E97}"/>
    <dgm:cxn modelId="{95B9C1B6-AE63-4304-899B-2F9BE7E28766}" type="presOf" srcId="{4BCC5AC6-C44D-4579-807E-7930ABD1F760}" destId="{969C92BD-7DE0-4BA5-979E-A67C7B048717}" srcOrd="0" destOrd="0" presId="urn:microsoft.com/office/officeart/2005/8/layout/pyramid2"/>
    <dgm:cxn modelId="{7A3D0BDB-844E-49D2-B254-2C141FD4DC88}" type="presOf" srcId="{A61CB9A1-AE34-4243-929F-085C99C508F6}" destId="{BA254773-BA47-4153-8A5D-1A79589FC99A}" srcOrd="0" destOrd="0" presId="urn:microsoft.com/office/officeart/2005/8/layout/pyramid2"/>
    <dgm:cxn modelId="{CAF435EF-C0AD-4089-A3C0-5641DE3B5B70}" type="presOf" srcId="{541237BA-8D0F-4C19-9F42-2C7A93730424}" destId="{44000C49-B3F2-4FB8-84F6-CBDCF1998C5B}" srcOrd="0" destOrd="0" presId="urn:microsoft.com/office/officeart/2005/8/layout/pyramid2"/>
    <dgm:cxn modelId="{6A929DDF-4CB4-4B9D-B691-3D0186BFB347}" type="presParOf" srcId="{BA254773-BA47-4153-8A5D-1A79589FC99A}" destId="{357E6062-A606-4029-9F4E-D31F4B62DCE7}" srcOrd="0" destOrd="0" presId="urn:microsoft.com/office/officeart/2005/8/layout/pyramid2"/>
    <dgm:cxn modelId="{A80594D1-6882-4F9D-9032-311CB1D4B105}" type="presParOf" srcId="{BA254773-BA47-4153-8A5D-1A79589FC99A}" destId="{B8E5CF94-D021-4E60-9B79-FE101B3A270D}" srcOrd="1" destOrd="0" presId="urn:microsoft.com/office/officeart/2005/8/layout/pyramid2"/>
    <dgm:cxn modelId="{A2892736-349D-4339-91F3-7FEA9E8678ED}" type="presParOf" srcId="{B8E5CF94-D021-4E60-9B79-FE101B3A270D}" destId="{44000C49-B3F2-4FB8-84F6-CBDCF1998C5B}" srcOrd="0" destOrd="0" presId="urn:microsoft.com/office/officeart/2005/8/layout/pyramid2"/>
    <dgm:cxn modelId="{97CD9D5A-45D8-4AC0-AF49-1B9EB0B427B6}" type="presParOf" srcId="{B8E5CF94-D021-4E60-9B79-FE101B3A270D}" destId="{7009FA28-B4AB-4449-90DF-D27A61B8F6E0}" srcOrd="1" destOrd="0" presId="urn:microsoft.com/office/officeart/2005/8/layout/pyramid2"/>
    <dgm:cxn modelId="{E095E8D1-4229-43A2-ACD5-127D7F1533CD}" type="presParOf" srcId="{B8E5CF94-D021-4E60-9B79-FE101B3A270D}" destId="{969C92BD-7DE0-4BA5-979E-A67C7B048717}" srcOrd="2" destOrd="0" presId="urn:microsoft.com/office/officeart/2005/8/layout/pyramid2"/>
    <dgm:cxn modelId="{25A0051F-455E-40AE-8BE8-0A2DA57C0253}" type="presParOf" srcId="{B8E5CF94-D021-4E60-9B79-FE101B3A270D}" destId="{EB9E991F-A2C3-419F-A297-857E28745873}" srcOrd="3" destOrd="0" presId="urn:microsoft.com/office/officeart/2005/8/layout/pyramid2"/>
    <dgm:cxn modelId="{F81167A1-2C96-4390-9D80-402FB3620A11}" type="presParOf" srcId="{B8E5CF94-D021-4E60-9B79-FE101B3A270D}" destId="{B65D395E-4A7E-484C-A5B2-8C80E9BB479D}" srcOrd="4" destOrd="0" presId="urn:microsoft.com/office/officeart/2005/8/layout/pyramid2"/>
    <dgm:cxn modelId="{5ECBDA1C-704A-47D0-B6CF-12AB6DA8E550}" type="presParOf" srcId="{B8E5CF94-D021-4E60-9B79-FE101B3A270D}" destId="{78479CA7-EE9F-44D8-92C6-05A25AD9428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AE43E-A9AD-4940-A1D9-75E578FDBDB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2861D5-2C2A-4181-8DA5-FDAC07C9FE9B}">
      <dgm:prSet phldrT="[Текст]" custT="1"/>
      <dgm:spPr/>
      <dgm:t>
        <a:bodyPr/>
        <a:lstStyle/>
        <a:p>
          <a:r>
            <a:rPr lang="uk-UA" sz="2400" b="1" i="1" dirty="0">
              <a:effectLst/>
            </a:rPr>
            <a:t>Театрально-мистецьке розвивальне середовище в групі</a:t>
          </a:r>
          <a:endParaRPr lang="ru-RU" sz="2400" b="1" i="1" dirty="0">
            <a:effectLst/>
          </a:endParaRPr>
        </a:p>
      </dgm:t>
    </dgm:pt>
    <dgm:pt modelId="{BC0821BA-A734-42BB-8B05-E95B2A3F1355}" type="parTrans" cxnId="{E34D88B2-7E4A-4370-A1D0-B56A35DFBCA6}">
      <dgm:prSet/>
      <dgm:spPr/>
      <dgm:t>
        <a:bodyPr/>
        <a:lstStyle/>
        <a:p>
          <a:endParaRPr lang="ru-RU"/>
        </a:p>
      </dgm:t>
    </dgm:pt>
    <dgm:pt modelId="{6B259FE5-EA4D-4BE3-B5F5-09026D845C23}" type="sibTrans" cxnId="{E34D88B2-7E4A-4370-A1D0-B56A35DFBCA6}">
      <dgm:prSet/>
      <dgm:spPr/>
      <dgm:t>
        <a:bodyPr/>
        <a:lstStyle/>
        <a:p>
          <a:endParaRPr lang="ru-RU"/>
        </a:p>
      </dgm:t>
    </dgm:pt>
    <dgm:pt modelId="{24E69239-14BF-45FD-8690-5A70317AF662}">
      <dgm:prSet phldrT="[Текст]"/>
      <dgm:spPr/>
      <dgm:t>
        <a:bodyPr/>
        <a:lstStyle/>
        <a:p>
          <a:r>
            <a:rPr lang="ru-RU" dirty="0" err="1"/>
            <a:t>забезпечення</a:t>
          </a:r>
          <a:r>
            <a:rPr lang="ru-RU" dirty="0"/>
            <a:t> </a:t>
          </a:r>
          <a:r>
            <a:rPr lang="ru-RU" dirty="0" err="1"/>
            <a:t>психологічного</a:t>
          </a:r>
          <a:r>
            <a:rPr lang="ru-RU" dirty="0"/>
            <a:t> комфорту </a:t>
          </a:r>
          <a:r>
            <a:rPr lang="ru-RU" dirty="0" err="1"/>
            <a:t>кожній</a:t>
          </a:r>
          <a:r>
            <a:rPr lang="ru-RU" dirty="0"/>
            <a:t> </a:t>
          </a:r>
          <a:r>
            <a:rPr lang="ru-RU" dirty="0" err="1"/>
            <a:t>дитині</a:t>
          </a:r>
          <a:endParaRPr lang="ru-RU" dirty="0"/>
        </a:p>
      </dgm:t>
    </dgm:pt>
    <dgm:pt modelId="{CE5635A0-252A-450F-9996-41BC24F9FC2C}" type="parTrans" cxnId="{96C673B2-65A1-4DAE-B276-97D1E07F986E}">
      <dgm:prSet/>
      <dgm:spPr/>
      <dgm:t>
        <a:bodyPr/>
        <a:lstStyle/>
        <a:p>
          <a:endParaRPr lang="ru-RU"/>
        </a:p>
      </dgm:t>
    </dgm:pt>
    <dgm:pt modelId="{B9B78EAF-6554-4CEC-ACB5-B2DEB87881DF}" type="sibTrans" cxnId="{96C673B2-65A1-4DAE-B276-97D1E07F986E}">
      <dgm:prSet/>
      <dgm:spPr/>
      <dgm:t>
        <a:bodyPr/>
        <a:lstStyle/>
        <a:p>
          <a:endParaRPr lang="ru-RU"/>
        </a:p>
      </dgm:t>
    </dgm:pt>
    <dgm:pt modelId="{5E523F54-CB78-4E6E-9A33-D651A1651253}">
      <dgm:prSet phldrT="[Текст]"/>
      <dgm:spPr/>
      <dgm:t>
        <a:bodyPr/>
        <a:lstStyle/>
        <a:p>
          <a:r>
            <a:rPr lang="uk-UA" dirty="0"/>
            <a:t>відчуття захищеності й упевненості в собі кожного вихованця</a:t>
          </a:r>
          <a:endParaRPr lang="ru-RU" dirty="0"/>
        </a:p>
      </dgm:t>
    </dgm:pt>
    <dgm:pt modelId="{DFC8E425-A4FC-4C3D-81B0-C31F7024928F}" type="parTrans" cxnId="{4C87EE61-1AA5-4FE0-BA3C-2FA2366D04F0}">
      <dgm:prSet/>
      <dgm:spPr/>
      <dgm:t>
        <a:bodyPr/>
        <a:lstStyle/>
        <a:p>
          <a:endParaRPr lang="ru-RU"/>
        </a:p>
      </dgm:t>
    </dgm:pt>
    <dgm:pt modelId="{14ED4982-679E-4D4C-AD8E-9AB040FD2B49}" type="sibTrans" cxnId="{4C87EE61-1AA5-4FE0-BA3C-2FA2366D04F0}">
      <dgm:prSet/>
      <dgm:spPr/>
      <dgm:t>
        <a:bodyPr/>
        <a:lstStyle/>
        <a:p>
          <a:endParaRPr lang="ru-RU"/>
        </a:p>
      </dgm:t>
    </dgm:pt>
    <dgm:pt modelId="{E0D99456-A7BB-4542-8FCF-64B5F34A679E}">
      <dgm:prSet phldrT="[Текст]"/>
      <dgm:spPr/>
      <dgm:t>
        <a:bodyPr/>
        <a:lstStyle/>
        <a:p>
          <a:r>
            <a:rPr lang="uk-UA" dirty="0"/>
            <a:t>створення умов для саморозвитку й прояву творчості </a:t>
          </a:r>
          <a:endParaRPr lang="ru-RU" dirty="0"/>
        </a:p>
      </dgm:t>
    </dgm:pt>
    <dgm:pt modelId="{6258EEBA-2AB9-4D60-BBE3-878FB872A711}" type="parTrans" cxnId="{D4DF693E-11D1-422A-ABA2-4B2D7703C6B5}">
      <dgm:prSet/>
      <dgm:spPr/>
      <dgm:t>
        <a:bodyPr/>
        <a:lstStyle/>
        <a:p>
          <a:endParaRPr lang="ru-RU"/>
        </a:p>
      </dgm:t>
    </dgm:pt>
    <dgm:pt modelId="{2C5AA3F5-4CDB-4C8B-AC75-060A230B1BFC}" type="sibTrans" cxnId="{D4DF693E-11D1-422A-ABA2-4B2D7703C6B5}">
      <dgm:prSet/>
      <dgm:spPr/>
      <dgm:t>
        <a:bodyPr/>
        <a:lstStyle/>
        <a:p>
          <a:endParaRPr lang="ru-RU"/>
        </a:p>
      </dgm:t>
    </dgm:pt>
    <dgm:pt modelId="{61C4A71F-0A50-4510-A836-6DF4F29B960C}" type="pres">
      <dgm:prSet presAssocID="{EEBAE43E-A9AD-4940-A1D9-75E578FDBD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C99444-48C0-4478-A02A-FBB0B488D684}" type="pres">
      <dgm:prSet presAssocID="{332861D5-2C2A-4181-8DA5-FDAC07C9FE9B}" presName="hierRoot1" presStyleCnt="0"/>
      <dgm:spPr/>
    </dgm:pt>
    <dgm:pt modelId="{7545FF44-D396-468F-A4FE-4A7FCE01184A}" type="pres">
      <dgm:prSet presAssocID="{332861D5-2C2A-4181-8DA5-FDAC07C9FE9B}" presName="composite" presStyleCnt="0"/>
      <dgm:spPr/>
    </dgm:pt>
    <dgm:pt modelId="{5FF15819-51B4-4F37-B042-CF072E8723D8}" type="pres">
      <dgm:prSet presAssocID="{332861D5-2C2A-4181-8DA5-FDAC07C9FE9B}" presName="background" presStyleLbl="node0" presStyleIdx="0" presStyleCnt="2"/>
      <dgm:spPr/>
    </dgm:pt>
    <dgm:pt modelId="{B660BA91-CAE7-4FA3-9C1C-04A0E2C16BCF}" type="pres">
      <dgm:prSet presAssocID="{332861D5-2C2A-4181-8DA5-FDAC07C9FE9B}" presName="text" presStyleLbl="fgAcc0" presStyleIdx="0" presStyleCnt="2" custScaleX="119401" custScaleY="122547" custLinFactNeighborX="14381" custLinFactNeighborY="-1188">
        <dgm:presLayoutVars>
          <dgm:chPref val="3"/>
        </dgm:presLayoutVars>
      </dgm:prSet>
      <dgm:spPr/>
    </dgm:pt>
    <dgm:pt modelId="{F2A86E90-B237-4945-A6B9-E346445FC4FC}" type="pres">
      <dgm:prSet presAssocID="{332861D5-2C2A-4181-8DA5-FDAC07C9FE9B}" presName="hierChild2" presStyleCnt="0"/>
      <dgm:spPr/>
    </dgm:pt>
    <dgm:pt modelId="{7DA6C756-E12B-46E1-9E3E-0E48C99D2307}" type="pres">
      <dgm:prSet presAssocID="{CE5635A0-252A-450F-9996-41BC24F9FC2C}" presName="Name10" presStyleLbl="parChTrans1D2" presStyleIdx="0" presStyleCnt="2"/>
      <dgm:spPr/>
    </dgm:pt>
    <dgm:pt modelId="{4227BAD3-B01C-473D-89D5-BA6145C9662D}" type="pres">
      <dgm:prSet presAssocID="{24E69239-14BF-45FD-8690-5A70317AF662}" presName="hierRoot2" presStyleCnt="0"/>
      <dgm:spPr/>
    </dgm:pt>
    <dgm:pt modelId="{F18B8D76-3FCD-4FF2-AE5D-E5123FF93EB3}" type="pres">
      <dgm:prSet presAssocID="{24E69239-14BF-45FD-8690-5A70317AF662}" presName="composite2" presStyleCnt="0"/>
      <dgm:spPr/>
    </dgm:pt>
    <dgm:pt modelId="{262F5670-2BA7-4AB2-9829-EBDF1E7E3033}" type="pres">
      <dgm:prSet presAssocID="{24E69239-14BF-45FD-8690-5A70317AF662}" presName="background2" presStyleLbl="node2" presStyleIdx="0" presStyleCnt="2"/>
      <dgm:spPr/>
    </dgm:pt>
    <dgm:pt modelId="{0CD10D37-455F-4A5A-BAA4-79C44C2DEA46}" type="pres">
      <dgm:prSet presAssocID="{24E69239-14BF-45FD-8690-5A70317AF662}" presName="text2" presStyleLbl="fgAcc2" presStyleIdx="0" presStyleCnt="2">
        <dgm:presLayoutVars>
          <dgm:chPref val="3"/>
        </dgm:presLayoutVars>
      </dgm:prSet>
      <dgm:spPr/>
    </dgm:pt>
    <dgm:pt modelId="{A627DC9E-D3DD-4FDE-9984-30B530843089}" type="pres">
      <dgm:prSet presAssocID="{24E69239-14BF-45FD-8690-5A70317AF662}" presName="hierChild3" presStyleCnt="0"/>
      <dgm:spPr/>
    </dgm:pt>
    <dgm:pt modelId="{62C4BFAE-9805-4294-AF64-EBE438965E91}" type="pres">
      <dgm:prSet presAssocID="{6258EEBA-2AB9-4D60-BBE3-878FB872A711}" presName="Name10" presStyleLbl="parChTrans1D2" presStyleIdx="1" presStyleCnt="2"/>
      <dgm:spPr/>
    </dgm:pt>
    <dgm:pt modelId="{644CEB45-636C-402A-8F5E-4C56B81FA17E}" type="pres">
      <dgm:prSet presAssocID="{E0D99456-A7BB-4542-8FCF-64B5F34A679E}" presName="hierRoot2" presStyleCnt="0"/>
      <dgm:spPr/>
    </dgm:pt>
    <dgm:pt modelId="{740E677C-9AAE-4DD0-B049-9E44D3BF0304}" type="pres">
      <dgm:prSet presAssocID="{E0D99456-A7BB-4542-8FCF-64B5F34A679E}" presName="composite2" presStyleCnt="0"/>
      <dgm:spPr/>
    </dgm:pt>
    <dgm:pt modelId="{DD8778BC-E1F4-494A-AD26-2847F0266BA7}" type="pres">
      <dgm:prSet presAssocID="{E0D99456-A7BB-4542-8FCF-64B5F34A679E}" presName="background2" presStyleLbl="node2" presStyleIdx="1" presStyleCnt="2"/>
      <dgm:spPr/>
    </dgm:pt>
    <dgm:pt modelId="{1877F0C4-BCB1-4903-8A9E-CB16372C3D83}" type="pres">
      <dgm:prSet presAssocID="{E0D99456-A7BB-4542-8FCF-64B5F34A679E}" presName="text2" presStyleLbl="fgAcc2" presStyleIdx="1" presStyleCnt="2">
        <dgm:presLayoutVars>
          <dgm:chPref val="3"/>
        </dgm:presLayoutVars>
      </dgm:prSet>
      <dgm:spPr/>
    </dgm:pt>
    <dgm:pt modelId="{12F51CFF-C944-4332-9F55-8FAA08CA2E45}" type="pres">
      <dgm:prSet presAssocID="{E0D99456-A7BB-4542-8FCF-64B5F34A679E}" presName="hierChild3" presStyleCnt="0"/>
      <dgm:spPr/>
    </dgm:pt>
    <dgm:pt modelId="{DA390D62-D65C-42BB-B015-5FF3440ECFE3}" type="pres">
      <dgm:prSet presAssocID="{5E523F54-CB78-4E6E-9A33-D651A1651253}" presName="hierRoot1" presStyleCnt="0"/>
      <dgm:spPr/>
    </dgm:pt>
    <dgm:pt modelId="{0286960C-CC40-4AFE-B179-B1EB411FCB06}" type="pres">
      <dgm:prSet presAssocID="{5E523F54-CB78-4E6E-9A33-D651A1651253}" presName="composite" presStyleCnt="0"/>
      <dgm:spPr/>
    </dgm:pt>
    <dgm:pt modelId="{343849C7-6A22-4ACA-B1E5-6B302B748257}" type="pres">
      <dgm:prSet presAssocID="{5E523F54-CB78-4E6E-9A33-D651A1651253}" presName="background" presStyleLbl="node0" presStyleIdx="1" presStyleCnt="2"/>
      <dgm:spPr/>
    </dgm:pt>
    <dgm:pt modelId="{FFFE8E11-5FFC-4E0E-B529-5D691A89DF05}" type="pres">
      <dgm:prSet presAssocID="{5E523F54-CB78-4E6E-9A33-D651A1651253}" presName="text" presStyleLbl="fgAcc0" presStyleIdx="1" presStyleCnt="2" custLinFactY="69892" custLinFactNeighborX="52696" custLinFactNeighborY="100000">
        <dgm:presLayoutVars>
          <dgm:chPref val="3"/>
        </dgm:presLayoutVars>
      </dgm:prSet>
      <dgm:spPr/>
    </dgm:pt>
    <dgm:pt modelId="{8D9111D0-9747-4D11-80A8-87BC99450A35}" type="pres">
      <dgm:prSet presAssocID="{5E523F54-CB78-4E6E-9A33-D651A1651253}" presName="hierChild2" presStyleCnt="0"/>
      <dgm:spPr/>
    </dgm:pt>
  </dgm:ptLst>
  <dgm:cxnLst>
    <dgm:cxn modelId="{471E292E-A1CC-4391-9EA1-3F4197680A86}" type="presOf" srcId="{6258EEBA-2AB9-4D60-BBE3-878FB872A711}" destId="{62C4BFAE-9805-4294-AF64-EBE438965E91}" srcOrd="0" destOrd="0" presId="urn:microsoft.com/office/officeart/2005/8/layout/hierarchy1"/>
    <dgm:cxn modelId="{D4DF693E-11D1-422A-ABA2-4B2D7703C6B5}" srcId="{332861D5-2C2A-4181-8DA5-FDAC07C9FE9B}" destId="{E0D99456-A7BB-4542-8FCF-64B5F34A679E}" srcOrd="1" destOrd="0" parTransId="{6258EEBA-2AB9-4D60-BBE3-878FB872A711}" sibTransId="{2C5AA3F5-4CDB-4C8B-AC75-060A230B1BFC}"/>
    <dgm:cxn modelId="{4C87EE61-1AA5-4FE0-BA3C-2FA2366D04F0}" srcId="{EEBAE43E-A9AD-4940-A1D9-75E578FDBDB1}" destId="{5E523F54-CB78-4E6E-9A33-D651A1651253}" srcOrd="1" destOrd="0" parTransId="{DFC8E425-A4FC-4C3D-81B0-C31F7024928F}" sibTransId="{14ED4982-679E-4D4C-AD8E-9AB040FD2B49}"/>
    <dgm:cxn modelId="{01DC128F-CD0E-4047-ACB7-1DCDF2820CF8}" type="presOf" srcId="{CE5635A0-252A-450F-9996-41BC24F9FC2C}" destId="{7DA6C756-E12B-46E1-9E3E-0E48C99D2307}" srcOrd="0" destOrd="0" presId="urn:microsoft.com/office/officeart/2005/8/layout/hierarchy1"/>
    <dgm:cxn modelId="{0A4008B0-3B27-4803-A8B0-88BEF186BAEF}" type="presOf" srcId="{E0D99456-A7BB-4542-8FCF-64B5F34A679E}" destId="{1877F0C4-BCB1-4903-8A9E-CB16372C3D83}" srcOrd="0" destOrd="0" presId="urn:microsoft.com/office/officeart/2005/8/layout/hierarchy1"/>
    <dgm:cxn modelId="{96C673B2-65A1-4DAE-B276-97D1E07F986E}" srcId="{332861D5-2C2A-4181-8DA5-FDAC07C9FE9B}" destId="{24E69239-14BF-45FD-8690-5A70317AF662}" srcOrd="0" destOrd="0" parTransId="{CE5635A0-252A-450F-9996-41BC24F9FC2C}" sibTransId="{B9B78EAF-6554-4CEC-ACB5-B2DEB87881DF}"/>
    <dgm:cxn modelId="{E34D88B2-7E4A-4370-A1D0-B56A35DFBCA6}" srcId="{EEBAE43E-A9AD-4940-A1D9-75E578FDBDB1}" destId="{332861D5-2C2A-4181-8DA5-FDAC07C9FE9B}" srcOrd="0" destOrd="0" parTransId="{BC0821BA-A734-42BB-8B05-E95B2A3F1355}" sibTransId="{6B259FE5-EA4D-4BE3-B5F5-09026D845C23}"/>
    <dgm:cxn modelId="{152D11B3-AFF1-4E08-889D-6D17174F32A3}" type="presOf" srcId="{EEBAE43E-A9AD-4940-A1D9-75E578FDBDB1}" destId="{61C4A71F-0A50-4510-A836-6DF4F29B960C}" srcOrd="0" destOrd="0" presId="urn:microsoft.com/office/officeart/2005/8/layout/hierarchy1"/>
    <dgm:cxn modelId="{F3FD91C4-FEEA-43E7-A53A-8C4F53ED72C3}" type="presOf" srcId="{332861D5-2C2A-4181-8DA5-FDAC07C9FE9B}" destId="{B660BA91-CAE7-4FA3-9C1C-04A0E2C16BCF}" srcOrd="0" destOrd="0" presId="urn:microsoft.com/office/officeart/2005/8/layout/hierarchy1"/>
    <dgm:cxn modelId="{60F30CDD-AF45-430F-AD5C-44D82F8A94BC}" type="presOf" srcId="{24E69239-14BF-45FD-8690-5A70317AF662}" destId="{0CD10D37-455F-4A5A-BAA4-79C44C2DEA46}" srcOrd="0" destOrd="0" presId="urn:microsoft.com/office/officeart/2005/8/layout/hierarchy1"/>
    <dgm:cxn modelId="{618885E2-E192-413E-B88D-C9E660BDB67F}" type="presOf" srcId="{5E523F54-CB78-4E6E-9A33-D651A1651253}" destId="{FFFE8E11-5FFC-4E0E-B529-5D691A89DF05}" srcOrd="0" destOrd="0" presId="urn:microsoft.com/office/officeart/2005/8/layout/hierarchy1"/>
    <dgm:cxn modelId="{3792BE64-55C8-43B1-9CF4-F42BB329A540}" type="presParOf" srcId="{61C4A71F-0A50-4510-A836-6DF4F29B960C}" destId="{EEC99444-48C0-4478-A02A-FBB0B488D684}" srcOrd="0" destOrd="0" presId="urn:microsoft.com/office/officeart/2005/8/layout/hierarchy1"/>
    <dgm:cxn modelId="{4673A3C9-150C-407D-A1C4-E29328D0E0FC}" type="presParOf" srcId="{EEC99444-48C0-4478-A02A-FBB0B488D684}" destId="{7545FF44-D396-468F-A4FE-4A7FCE01184A}" srcOrd="0" destOrd="0" presId="urn:microsoft.com/office/officeart/2005/8/layout/hierarchy1"/>
    <dgm:cxn modelId="{B52F8BDD-843E-4409-936F-64FB511AF9C1}" type="presParOf" srcId="{7545FF44-D396-468F-A4FE-4A7FCE01184A}" destId="{5FF15819-51B4-4F37-B042-CF072E8723D8}" srcOrd="0" destOrd="0" presId="urn:microsoft.com/office/officeart/2005/8/layout/hierarchy1"/>
    <dgm:cxn modelId="{5871F62F-F516-479A-B356-A059D781D147}" type="presParOf" srcId="{7545FF44-D396-468F-A4FE-4A7FCE01184A}" destId="{B660BA91-CAE7-4FA3-9C1C-04A0E2C16BCF}" srcOrd="1" destOrd="0" presId="urn:microsoft.com/office/officeart/2005/8/layout/hierarchy1"/>
    <dgm:cxn modelId="{15555388-5EDA-4721-9A91-23D8426C62BE}" type="presParOf" srcId="{EEC99444-48C0-4478-A02A-FBB0B488D684}" destId="{F2A86E90-B237-4945-A6B9-E346445FC4FC}" srcOrd="1" destOrd="0" presId="urn:microsoft.com/office/officeart/2005/8/layout/hierarchy1"/>
    <dgm:cxn modelId="{63005631-323D-4205-9539-540454BA7D40}" type="presParOf" srcId="{F2A86E90-B237-4945-A6B9-E346445FC4FC}" destId="{7DA6C756-E12B-46E1-9E3E-0E48C99D2307}" srcOrd="0" destOrd="0" presId="urn:microsoft.com/office/officeart/2005/8/layout/hierarchy1"/>
    <dgm:cxn modelId="{61D5ED77-FD70-4B0A-BA32-155FA6A1A56D}" type="presParOf" srcId="{F2A86E90-B237-4945-A6B9-E346445FC4FC}" destId="{4227BAD3-B01C-473D-89D5-BA6145C9662D}" srcOrd="1" destOrd="0" presId="urn:microsoft.com/office/officeart/2005/8/layout/hierarchy1"/>
    <dgm:cxn modelId="{700AC8D0-68CC-4AE8-992C-6401FC306801}" type="presParOf" srcId="{4227BAD3-B01C-473D-89D5-BA6145C9662D}" destId="{F18B8D76-3FCD-4FF2-AE5D-E5123FF93EB3}" srcOrd="0" destOrd="0" presId="urn:microsoft.com/office/officeart/2005/8/layout/hierarchy1"/>
    <dgm:cxn modelId="{A1717B15-B5E4-4DD9-B677-1DEC171C034E}" type="presParOf" srcId="{F18B8D76-3FCD-4FF2-AE5D-E5123FF93EB3}" destId="{262F5670-2BA7-4AB2-9829-EBDF1E7E3033}" srcOrd="0" destOrd="0" presId="urn:microsoft.com/office/officeart/2005/8/layout/hierarchy1"/>
    <dgm:cxn modelId="{75E8C532-F921-408E-B6AD-26E74187F612}" type="presParOf" srcId="{F18B8D76-3FCD-4FF2-AE5D-E5123FF93EB3}" destId="{0CD10D37-455F-4A5A-BAA4-79C44C2DEA46}" srcOrd="1" destOrd="0" presId="urn:microsoft.com/office/officeart/2005/8/layout/hierarchy1"/>
    <dgm:cxn modelId="{65278A2B-02F3-4AE9-9D5A-CE0F1715BECB}" type="presParOf" srcId="{4227BAD3-B01C-473D-89D5-BA6145C9662D}" destId="{A627DC9E-D3DD-4FDE-9984-30B530843089}" srcOrd="1" destOrd="0" presId="urn:microsoft.com/office/officeart/2005/8/layout/hierarchy1"/>
    <dgm:cxn modelId="{BF9BFB4A-00FA-4B09-9A51-70E0D0B50946}" type="presParOf" srcId="{F2A86E90-B237-4945-A6B9-E346445FC4FC}" destId="{62C4BFAE-9805-4294-AF64-EBE438965E91}" srcOrd="2" destOrd="0" presId="urn:microsoft.com/office/officeart/2005/8/layout/hierarchy1"/>
    <dgm:cxn modelId="{4F116F27-45D3-4074-A3E3-4C0C5A89D139}" type="presParOf" srcId="{F2A86E90-B237-4945-A6B9-E346445FC4FC}" destId="{644CEB45-636C-402A-8F5E-4C56B81FA17E}" srcOrd="3" destOrd="0" presId="urn:microsoft.com/office/officeart/2005/8/layout/hierarchy1"/>
    <dgm:cxn modelId="{1691F8A8-5474-4113-A279-AA63BBF0EC64}" type="presParOf" srcId="{644CEB45-636C-402A-8F5E-4C56B81FA17E}" destId="{740E677C-9AAE-4DD0-B049-9E44D3BF0304}" srcOrd="0" destOrd="0" presId="urn:microsoft.com/office/officeart/2005/8/layout/hierarchy1"/>
    <dgm:cxn modelId="{828DE2C0-36AD-44D3-B6B8-0A7D6469EAE8}" type="presParOf" srcId="{740E677C-9AAE-4DD0-B049-9E44D3BF0304}" destId="{DD8778BC-E1F4-494A-AD26-2847F0266BA7}" srcOrd="0" destOrd="0" presId="urn:microsoft.com/office/officeart/2005/8/layout/hierarchy1"/>
    <dgm:cxn modelId="{FD36E672-92F4-4FDA-B94C-8E01387B504D}" type="presParOf" srcId="{740E677C-9AAE-4DD0-B049-9E44D3BF0304}" destId="{1877F0C4-BCB1-4903-8A9E-CB16372C3D83}" srcOrd="1" destOrd="0" presId="urn:microsoft.com/office/officeart/2005/8/layout/hierarchy1"/>
    <dgm:cxn modelId="{B1E6EFA9-9D99-4EF3-A014-2569ACF250F0}" type="presParOf" srcId="{644CEB45-636C-402A-8F5E-4C56B81FA17E}" destId="{12F51CFF-C944-4332-9F55-8FAA08CA2E45}" srcOrd="1" destOrd="0" presId="urn:microsoft.com/office/officeart/2005/8/layout/hierarchy1"/>
    <dgm:cxn modelId="{CC7A67BD-7EFC-40AC-8FED-9AEB2412A5EA}" type="presParOf" srcId="{61C4A71F-0A50-4510-A836-6DF4F29B960C}" destId="{DA390D62-D65C-42BB-B015-5FF3440ECFE3}" srcOrd="1" destOrd="0" presId="urn:microsoft.com/office/officeart/2005/8/layout/hierarchy1"/>
    <dgm:cxn modelId="{B338557D-BB90-4E8E-8E9A-2FE3313A20D4}" type="presParOf" srcId="{DA390D62-D65C-42BB-B015-5FF3440ECFE3}" destId="{0286960C-CC40-4AFE-B179-B1EB411FCB06}" srcOrd="0" destOrd="0" presId="urn:microsoft.com/office/officeart/2005/8/layout/hierarchy1"/>
    <dgm:cxn modelId="{4C627F25-E8E5-487E-8D73-285914BCFA48}" type="presParOf" srcId="{0286960C-CC40-4AFE-B179-B1EB411FCB06}" destId="{343849C7-6A22-4ACA-B1E5-6B302B748257}" srcOrd="0" destOrd="0" presId="urn:microsoft.com/office/officeart/2005/8/layout/hierarchy1"/>
    <dgm:cxn modelId="{CF0D6C3F-0472-4011-860E-F9926F636B53}" type="presParOf" srcId="{0286960C-CC40-4AFE-B179-B1EB411FCB06}" destId="{FFFE8E11-5FFC-4E0E-B529-5D691A89DF05}" srcOrd="1" destOrd="0" presId="urn:microsoft.com/office/officeart/2005/8/layout/hierarchy1"/>
    <dgm:cxn modelId="{52BC28CF-046D-4CD6-BC46-0AE436B1A703}" type="presParOf" srcId="{DA390D62-D65C-42BB-B015-5FF3440ECFE3}" destId="{8D9111D0-9747-4D11-80A8-87BC99450A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3E8D9-FDC9-4A36-9AB0-810C7E87194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6D0D27-0992-49DE-8EAD-3B868534EBAA}">
      <dgm:prSet phldrT="[Текст]" custT="1"/>
      <dgm:spPr/>
      <dgm:t>
        <a:bodyPr/>
        <a:lstStyle/>
        <a:p>
          <a:r>
            <a:rPr lang="uk-UA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Освітня програма для дітей від 2 до 7 років «Дитина»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8CE34-7989-45AF-A014-AADD178F8015}" type="parTrans" cxnId="{9816E0A7-52D6-4556-8FE6-E48A1E800FA4}">
      <dgm:prSet/>
      <dgm:spPr/>
      <dgm:t>
        <a:bodyPr/>
        <a:lstStyle/>
        <a:p>
          <a:endParaRPr lang="ru-RU"/>
        </a:p>
      </dgm:t>
    </dgm:pt>
    <dgm:pt modelId="{604B63DF-06A9-4A1E-87DC-F86B368699D2}" type="sibTrans" cxnId="{9816E0A7-52D6-4556-8FE6-E48A1E800FA4}">
      <dgm:prSet/>
      <dgm:spPr/>
      <dgm:t>
        <a:bodyPr/>
        <a:lstStyle/>
        <a:p>
          <a:endParaRPr lang="ru-RU"/>
        </a:p>
      </dgm:t>
    </dgm:pt>
    <dgm:pt modelId="{13053590-A23F-4EA1-B758-5AF753E23604}">
      <dgm:prSet phldrT="[Текст]" custT="1"/>
      <dgm:spPr/>
      <dgm:t>
        <a:bodyPr/>
        <a:lstStyle/>
        <a:p>
          <a:r>
            <a:rPr lang="uk-UA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Дитина у світі мистецтва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D0BCE-9E06-45D6-94CD-95A69677E7E6}" type="parTrans" cxnId="{D6BB2DB7-DF2E-4248-89A3-6266BBE49A42}">
      <dgm:prSet/>
      <dgm:spPr/>
      <dgm:t>
        <a:bodyPr/>
        <a:lstStyle/>
        <a:p>
          <a:endParaRPr lang="ru-RU"/>
        </a:p>
      </dgm:t>
    </dgm:pt>
    <dgm:pt modelId="{7F65A49A-136F-4447-BD54-E3411043C7B9}" type="sibTrans" cxnId="{D6BB2DB7-DF2E-4248-89A3-6266BBE49A42}">
      <dgm:prSet/>
      <dgm:spPr/>
      <dgm:t>
        <a:bodyPr/>
        <a:lstStyle/>
        <a:p>
          <a:endParaRPr lang="ru-RU"/>
        </a:p>
      </dgm:t>
    </dgm:pt>
    <dgm:pt modelId="{F15DFF87-822D-43DA-BFEB-971ECABD4C61}">
      <dgm:prSet phldrT="[Текст]" custT="1"/>
      <dgm:spPr/>
      <dgm:t>
        <a:bodyPr/>
        <a:lstStyle/>
        <a:p>
          <a:r>
            <a:rPr lang="uk-UA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Театральне образотворення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76BDD5-1665-4BC3-8668-6822DBEC92D8}" type="parTrans" cxnId="{6D10AD4B-17FE-497E-9349-4E8AB63ACB7C}">
      <dgm:prSet/>
      <dgm:spPr/>
      <dgm:t>
        <a:bodyPr/>
        <a:lstStyle/>
        <a:p>
          <a:endParaRPr lang="ru-RU"/>
        </a:p>
      </dgm:t>
    </dgm:pt>
    <dgm:pt modelId="{6BF2E64F-B95E-4B90-B097-EC5ABEA655F0}" type="sibTrans" cxnId="{6D10AD4B-17FE-497E-9349-4E8AB63ACB7C}">
      <dgm:prSet/>
      <dgm:spPr/>
      <dgm:t>
        <a:bodyPr/>
        <a:lstStyle/>
        <a:p>
          <a:endParaRPr lang="ru-RU"/>
        </a:p>
      </dgm:t>
    </dgm:pt>
    <dgm:pt modelId="{E4043DE9-6495-4DDB-B1B0-6E1EA01BAE84}" type="pres">
      <dgm:prSet presAssocID="{1DD3E8D9-FDC9-4A36-9AB0-810C7E87194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1969B9A-5CAF-4E26-958C-A3779B24A6E7}" type="pres">
      <dgm:prSet presAssocID="{0D6D0D27-0992-49DE-8EAD-3B868534EBAA}" presName="parentText1" presStyleLbl="node1" presStyleIdx="0" presStyleCnt="3" custScaleX="92079" custLinFactNeighborX="4465" custLinFactNeighborY="-16879">
        <dgm:presLayoutVars>
          <dgm:chMax/>
          <dgm:chPref val="3"/>
          <dgm:bulletEnabled val="1"/>
        </dgm:presLayoutVars>
      </dgm:prSet>
      <dgm:spPr/>
    </dgm:pt>
    <dgm:pt modelId="{83014DDA-E183-4067-819F-75CDF9D6680C}" type="pres">
      <dgm:prSet presAssocID="{13053590-A23F-4EA1-B758-5AF753E23604}" presName="parentText2" presStyleLbl="node1" presStyleIdx="1" presStyleCnt="3" custLinFactNeighborX="-32129" custLinFactNeighborY="28261">
        <dgm:presLayoutVars>
          <dgm:chMax/>
          <dgm:chPref val="3"/>
          <dgm:bulletEnabled val="1"/>
        </dgm:presLayoutVars>
      </dgm:prSet>
      <dgm:spPr/>
    </dgm:pt>
    <dgm:pt modelId="{095E3615-0330-48A7-94DD-52BD99F5F628}" type="pres">
      <dgm:prSet presAssocID="{F15DFF87-822D-43DA-BFEB-971ECABD4C61}" presName="parentText3" presStyleLbl="node1" presStyleIdx="2" presStyleCnt="3" custScaleX="147455" custScaleY="107524" custLinFactX="-14885" custLinFactNeighborX="-100000" custLinFactNeighborY="96214">
        <dgm:presLayoutVars>
          <dgm:chMax/>
          <dgm:chPref val="3"/>
          <dgm:bulletEnabled val="1"/>
        </dgm:presLayoutVars>
      </dgm:prSet>
      <dgm:spPr/>
    </dgm:pt>
  </dgm:ptLst>
  <dgm:cxnLst>
    <dgm:cxn modelId="{6D10AD4B-17FE-497E-9349-4E8AB63ACB7C}" srcId="{1DD3E8D9-FDC9-4A36-9AB0-810C7E871945}" destId="{F15DFF87-822D-43DA-BFEB-971ECABD4C61}" srcOrd="2" destOrd="0" parTransId="{A076BDD5-1665-4BC3-8668-6822DBEC92D8}" sibTransId="{6BF2E64F-B95E-4B90-B097-EC5ABEA655F0}"/>
    <dgm:cxn modelId="{E53E204C-6A5F-40C1-972C-B62DA034A820}" type="presOf" srcId="{13053590-A23F-4EA1-B758-5AF753E23604}" destId="{83014DDA-E183-4067-819F-75CDF9D6680C}" srcOrd="0" destOrd="0" presId="urn:microsoft.com/office/officeart/2009/3/layout/IncreasingArrowsProcess"/>
    <dgm:cxn modelId="{7145727A-4AAB-440D-BFE4-D3B3B6FA74FE}" type="presOf" srcId="{1DD3E8D9-FDC9-4A36-9AB0-810C7E871945}" destId="{E4043DE9-6495-4DDB-B1B0-6E1EA01BAE84}" srcOrd="0" destOrd="0" presId="urn:microsoft.com/office/officeart/2009/3/layout/IncreasingArrowsProcess"/>
    <dgm:cxn modelId="{9816E0A7-52D6-4556-8FE6-E48A1E800FA4}" srcId="{1DD3E8D9-FDC9-4A36-9AB0-810C7E871945}" destId="{0D6D0D27-0992-49DE-8EAD-3B868534EBAA}" srcOrd="0" destOrd="0" parTransId="{6EA8CE34-7989-45AF-A014-AADD178F8015}" sibTransId="{604B63DF-06A9-4A1E-87DC-F86B368699D2}"/>
    <dgm:cxn modelId="{73FB82B6-B677-44C7-A00A-272406BF9139}" type="presOf" srcId="{F15DFF87-822D-43DA-BFEB-971ECABD4C61}" destId="{095E3615-0330-48A7-94DD-52BD99F5F628}" srcOrd="0" destOrd="0" presId="urn:microsoft.com/office/officeart/2009/3/layout/IncreasingArrowsProcess"/>
    <dgm:cxn modelId="{D6BB2DB7-DF2E-4248-89A3-6266BBE49A42}" srcId="{1DD3E8D9-FDC9-4A36-9AB0-810C7E871945}" destId="{13053590-A23F-4EA1-B758-5AF753E23604}" srcOrd="1" destOrd="0" parTransId="{780D0BCE-9E06-45D6-94CD-95A69677E7E6}" sibTransId="{7F65A49A-136F-4447-BD54-E3411043C7B9}"/>
    <dgm:cxn modelId="{C97569E1-6E0F-450E-91B7-C1EF1BCE74A4}" type="presOf" srcId="{0D6D0D27-0992-49DE-8EAD-3B868534EBAA}" destId="{F1969B9A-5CAF-4E26-958C-A3779B24A6E7}" srcOrd="0" destOrd="0" presId="urn:microsoft.com/office/officeart/2009/3/layout/IncreasingArrowsProcess"/>
    <dgm:cxn modelId="{CDFDEBFE-7407-443C-9D50-F44BFA5C9BD8}" type="presParOf" srcId="{E4043DE9-6495-4DDB-B1B0-6E1EA01BAE84}" destId="{F1969B9A-5CAF-4E26-958C-A3779B24A6E7}" srcOrd="0" destOrd="0" presId="urn:microsoft.com/office/officeart/2009/3/layout/IncreasingArrowsProcess"/>
    <dgm:cxn modelId="{39C22074-9A45-40A2-B9E9-06B932B4B28B}" type="presParOf" srcId="{E4043DE9-6495-4DDB-B1B0-6E1EA01BAE84}" destId="{83014DDA-E183-4067-819F-75CDF9D6680C}" srcOrd="1" destOrd="0" presId="urn:microsoft.com/office/officeart/2009/3/layout/IncreasingArrowsProcess"/>
    <dgm:cxn modelId="{0B949449-3D56-4F46-A064-123C6533A125}" type="presParOf" srcId="{E4043DE9-6495-4DDB-B1B0-6E1EA01BAE84}" destId="{095E3615-0330-48A7-94DD-52BD99F5F628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1DCBFF-7B15-4BB5-9675-AD21DE1410EA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3D6E7F-3E94-43FD-87F7-88B4A3810C99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sz="3200" dirty="0">
            <a:solidFill>
              <a:schemeClr val="bg1"/>
            </a:solidFill>
          </a:endParaRPr>
        </a:p>
      </dgm:t>
    </dgm:pt>
    <dgm:pt modelId="{550DA5B0-2285-4D97-83FC-F1C3B945E4B1}" type="parTrans" cxnId="{65CA62E1-813E-4A1C-A397-8E3AFBA75F81}">
      <dgm:prSet/>
      <dgm:spPr/>
      <dgm:t>
        <a:bodyPr/>
        <a:lstStyle/>
        <a:p>
          <a:endParaRPr lang="ru-RU"/>
        </a:p>
      </dgm:t>
    </dgm:pt>
    <dgm:pt modelId="{E48F0292-4AF9-4937-BB65-952177D37011}" type="sibTrans" cxnId="{65CA62E1-813E-4A1C-A397-8E3AFBA75F81}">
      <dgm:prSet/>
      <dgm:spPr/>
      <dgm:t>
        <a:bodyPr/>
        <a:lstStyle/>
        <a:p>
          <a:endParaRPr lang="ru-RU"/>
        </a:p>
      </dgm:t>
    </dgm:pt>
    <dgm:pt modelId="{CF58C49C-FA53-42B3-97B7-4D6BF220AFE8}">
      <dgm:prSet phldrT="[Текст]" custT="1"/>
      <dgm:spPr/>
      <dgm:t>
        <a:bodyPr/>
        <a:lstStyle/>
        <a:p>
          <a:r>
            <a: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Студія «Маленький актор»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24ED3-ED1A-4105-8D78-E984FB73E071}" type="parTrans" cxnId="{A1749130-2DAB-4FAA-80AF-DDA9F50D1694}">
      <dgm:prSet/>
      <dgm:spPr/>
      <dgm:t>
        <a:bodyPr/>
        <a:lstStyle/>
        <a:p>
          <a:endParaRPr lang="ru-RU"/>
        </a:p>
      </dgm:t>
    </dgm:pt>
    <dgm:pt modelId="{2D5C1DD7-DBD9-4AAB-9D6E-D0377FC40B44}" type="sibTrans" cxnId="{A1749130-2DAB-4FAA-80AF-DDA9F50D1694}">
      <dgm:prSet/>
      <dgm:spPr/>
      <dgm:t>
        <a:bodyPr/>
        <a:lstStyle/>
        <a:p>
          <a:endParaRPr lang="ru-RU"/>
        </a:p>
      </dgm:t>
    </dgm:pt>
    <dgm:pt modelId="{45C3A848-0D06-4F19-AC44-96023D4C81CB}">
      <dgm:prSet custT="1"/>
      <dgm:spPr/>
      <dgm:t>
        <a:bodyPr/>
        <a:lstStyle/>
        <a:p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Дитяча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академія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уважного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вдячного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глядача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F1BF-52A7-491C-A30B-A377308880D7}" type="parTrans" cxnId="{593AEC16-2C3B-4663-9694-A68CF16F317E}">
      <dgm:prSet/>
      <dgm:spPr/>
      <dgm:t>
        <a:bodyPr/>
        <a:lstStyle/>
        <a:p>
          <a:endParaRPr lang="ru-RU"/>
        </a:p>
      </dgm:t>
    </dgm:pt>
    <dgm:pt modelId="{2BD50ADB-F6A2-4F09-AC99-644C703A4B7E}" type="sibTrans" cxnId="{593AEC16-2C3B-4663-9694-A68CF16F317E}">
      <dgm:prSet/>
      <dgm:spPr/>
      <dgm:t>
        <a:bodyPr/>
        <a:lstStyle/>
        <a:p>
          <a:endParaRPr lang="ru-RU"/>
        </a:p>
      </dgm:t>
    </dgm:pt>
    <dgm:pt modelId="{941A5668-1F16-472F-B508-82D26938B490}" type="pres">
      <dgm:prSet presAssocID="{B61DCBFF-7B15-4BB5-9675-AD21DE1410EA}" presName="matrix" presStyleCnt="0">
        <dgm:presLayoutVars>
          <dgm:chMax val="1"/>
          <dgm:dir/>
          <dgm:resizeHandles val="exact"/>
        </dgm:presLayoutVars>
      </dgm:prSet>
      <dgm:spPr/>
    </dgm:pt>
    <dgm:pt modelId="{826ACF5B-27EA-4CE0-BC7F-88ABD4E2E490}" type="pres">
      <dgm:prSet presAssocID="{B61DCBFF-7B15-4BB5-9675-AD21DE1410EA}" presName="axisShape" presStyleLbl="bgShp" presStyleIdx="0" presStyleCnt="1"/>
      <dgm:spPr/>
    </dgm:pt>
    <dgm:pt modelId="{C139977B-F1E2-4B68-9F2D-5FD3214C28E0}" type="pres">
      <dgm:prSet presAssocID="{B61DCBFF-7B15-4BB5-9675-AD21DE1410EA}" presName="rect1" presStyleLbl="node1" presStyleIdx="0" presStyleCnt="4" custScaleX="105375" custScaleY="90961" custLinFactNeighborX="-5102" custLinFactNeighborY="1807">
        <dgm:presLayoutVars>
          <dgm:chMax val="0"/>
          <dgm:chPref val="0"/>
          <dgm:bulletEnabled val="1"/>
        </dgm:presLayoutVars>
      </dgm:prSet>
      <dgm:spPr/>
    </dgm:pt>
    <dgm:pt modelId="{1304297A-AE21-4D7B-8925-1C1D8A665880}" type="pres">
      <dgm:prSet presAssocID="{B61DCBFF-7B15-4BB5-9675-AD21DE1410EA}" presName="rect2" presStyleLbl="node1" presStyleIdx="1" presStyleCnt="4" custScaleX="118314" custLinFactNeighborX="8414" custLinFactNeighborY="656">
        <dgm:presLayoutVars>
          <dgm:chMax val="0"/>
          <dgm:chPref val="0"/>
          <dgm:bulletEnabled val="1"/>
        </dgm:presLayoutVars>
      </dgm:prSet>
      <dgm:spPr/>
    </dgm:pt>
    <dgm:pt modelId="{57C131BE-3934-4BC9-8217-186C981F366E}" type="pres">
      <dgm:prSet presAssocID="{B61DCBFF-7B15-4BB5-9675-AD21DE1410EA}" presName="rect3" presStyleLbl="node1" presStyleIdx="2" presStyleCnt="4" custScaleX="118886" custScaleY="108011" custLinFactNeighborX="-3876" custLinFactNeighborY="-431">
        <dgm:presLayoutVars>
          <dgm:chMax val="0"/>
          <dgm:chPref val="0"/>
          <dgm:bulletEnabled val="1"/>
        </dgm:presLayoutVars>
      </dgm:prSet>
      <dgm:spPr/>
    </dgm:pt>
    <dgm:pt modelId="{DF079C7A-33BA-4FA5-8FDB-7179A9E6C299}" type="pres">
      <dgm:prSet presAssocID="{B61DCBFF-7B15-4BB5-9675-AD21DE1410EA}" presName="rect4" presStyleLbl="node1" presStyleIdx="3" presStyleCnt="4" custScaleX="113011" custScaleY="104565" custLinFactNeighborX="5762" custLinFactNeighborY="-431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93AEC16-2C3B-4663-9694-A68CF16F317E}" srcId="{B61DCBFF-7B15-4BB5-9675-AD21DE1410EA}" destId="{45C3A848-0D06-4F19-AC44-96023D4C81CB}" srcOrd="1" destOrd="0" parTransId="{6C2AF1BF-52A7-491C-A30B-A377308880D7}" sibTransId="{2BD50ADB-F6A2-4F09-AC99-644C703A4B7E}"/>
    <dgm:cxn modelId="{B9C69D1B-8B89-41E7-BA15-B79394302261}" type="presOf" srcId="{CF58C49C-FA53-42B3-97B7-4D6BF220AFE8}" destId="{57C131BE-3934-4BC9-8217-186C981F366E}" srcOrd="0" destOrd="0" presId="urn:microsoft.com/office/officeart/2005/8/layout/matrix2"/>
    <dgm:cxn modelId="{A1749130-2DAB-4FAA-80AF-DDA9F50D1694}" srcId="{B61DCBFF-7B15-4BB5-9675-AD21DE1410EA}" destId="{CF58C49C-FA53-42B3-97B7-4D6BF220AFE8}" srcOrd="2" destOrd="0" parTransId="{9E724ED3-ED1A-4105-8D78-E984FB73E071}" sibTransId="{2D5C1DD7-DBD9-4AAB-9D6E-D0377FC40B44}"/>
    <dgm:cxn modelId="{769F254D-705D-427A-B819-F1CF276A370A}" type="presOf" srcId="{B61DCBFF-7B15-4BB5-9675-AD21DE1410EA}" destId="{941A5668-1F16-472F-B508-82D26938B490}" srcOrd="0" destOrd="0" presId="urn:microsoft.com/office/officeart/2005/8/layout/matrix2"/>
    <dgm:cxn modelId="{487132BB-926E-48E9-900F-02CFE1D2F5DD}" type="presOf" srcId="{573D6E7F-3E94-43FD-87F7-88B4A3810C99}" destId="{C139977B-F1E2-4B68-9F2D-5FD3214C28E0}" srcOrd="0" destOrd="0" presId="urn:microsoft.com/office/officeart/2005/8/layout/matrix2"/>
    <dgm:cxn modelId="{65CA62E1-813E-4A1C-A397-8E3AFBA75F81}" srcId="{B61DCBFF-7B15-4BB5-9675-AD21DE1410EA}" destId="{573D6E7F-3E94-43FD-87F7-88B4A3810C99}" srcOrd="0" destOrd="0" parTransId="{550DA5B0-2285-4D97-83FC-F1C3B945E4B1}" sibTransId="{E48F0292-4AF9-4937-BB65-952177D37011}"/>
    <dgm:cxn modelId="{9022F2F2-F589-41B1-B2DA-A19224F92669}" type="presOf" srcId="{45C3A848-0D06-4F19-AC44-96023D4C81CB}" destId="{1304297A-AE21-4D7B-8925-1C1D8A665880}" srcOrd="0" destOrd="0" presId="urn:microsoft.com/office/officeart/2005/8/layout/matrix2"/>
    <dgm:cxn modelId="{28F11908-BF44-4217-B9E8-8707AB61BFF1}" type="presParOf" srcId="{941A5668-1F16-472F-B508-82D26938B490}" destId="{826ACF5B-27EA-4CE0-BC7F-88ABD4E2E490}" srcOrd="0" destOrd="0" presId="urn:microsoft.com/office/officeart/2005/8/layout/matrix2"/>
    <dgm:cxn modelId="{65C24AA1-7AA0-496B-9F55-3F2256A85890}" type="presParOf" srcId="{941A5668-1F16-472F-B508-82D26938B490}" destId="{C139977B-F1E2-4B68-9F2D-5FD3214C28E0}" srcOrd="1" destOrd="0" presId="urn:microsoft.com/office/officeart/2005/8/layout/matrix2"/>
    <dgm:cxn modelId="{7049E953-FE0B-4778-8456-7019D3CEFBC7}" type="presParOf" srcId="{941A5668-1F16-472F-B508-82D26938B490}" destId="{1304297A-AE21-4D7B-8925-1C1D8A665880}" srcOrd="2" destOrd="0" presId="urn:microsoft.com/office/officeart/2005/8/layout/matrix2"/>
    <dgm:cxn modelId="{978C9040-99B1-484C-9A2C-69AB2239875A}" type="presParOf" srcId="{941A5668-1F16-472F-B508-82D26938B490}" destId="{57C131BE-3934-4BC9-8217-186C981F366E}" srcOrd="3" destOrd="0" presId="urn:microsoft.com/office/officeart/2005/8/layout/matrix2"/>
    <dgm:cxn modelId="{65AB467E-D69C-4FF5-B0AF-E673919B931D}" type="presParOf" srcId="{941A5668-1F16-472F-B508-82D26938B490}" destId="{DF079C7A-33BA-4FA5-8FDB-7179A9E6C29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DCBFF-7B15-4BB5-9675-AD21DE1410EA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AD5BAF-0CCC-47C9-9A1A-63C8FD278405}">
      <dgm:prSet phldrT="[Текст]" phldr="1"/>
      <dgm:spPr/>
      <dgm:t>
        <a:bodyPr/>
        <a:lstStyle/>
        <a:p>
          <a:endParaRPr lang="ru-RU"/>
        </a:p>
      </dgm:t>
    </dgm:pt>
    <dgm:pt modelId="{93023E30-3CB0-4571-BB33-5680FCCB699B}" type="parTrans" cxnId="{8F1ADAD8-828C-45FD-92E8-D478FF9E8790}">
      <dgm:prSet/>
      <dgm:spPr/>
      <dgm:t>
        <a:bodyPr/>
        <a:lstStyle/>
        <a:p>
          <a:endParaRPr lang="ru-RU"/>
        </a:p>
      </dgm:t>
    </dgm:pt>
    <dgm:pt modelId="{CAEEE614-5693-4BD2-A5E8-E2F5F49A6A3A}" type="sibTrans" cxnId="{8F1ADAD8-828C-45FD-92E8-D478FF9E8790}">
      <dgm:prSet/>
      <dgm:spPr/>
      <dgm:t>
        <a:bodyPr/>
        <a:lstStyle/>
        <a:p>
          <a:endParaRPr lang="ru-RU"/>
        </a:p>
      </dgm:t>
    </dgm:pt>
    <dgm:pt modelId="{45C3A848-0D06-4F19-AC44-96023D4C81C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Дитяча академія допитливого глядача</a:t>
          </a:r>
          <a:r>
            <a: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6C2AF1BF-52A7-491C-A30B-A377308880D7}" type="parTrans" cxnId="{593AEC16-2C3B-4663-9694-A68CF16F317E}">
      <dgm:prSet/>
      <dgm:spPr/>
      <dgm:t>
        <a:bodyPr/>
        <a:lstStyle/>
        <a:p>
          <a:endParaRPr lang="ru-RU"/>
        </a:p>
      </dgm:t>
    </dgm:pt>
    <dgm:pt modelId="{2BD50ADB-F6A2-4F09-AC99-644C703A4B7E}" type="sibTrans" cxnId="{593AEC16-2C3B-4663-9694-A68CF16F317E}">
      <dgm:prSet/>
      <dgm:spPr/>
      <dgm:t>
        <a:bodyPr/>
        <a:lstStyle/>
        <a:p>
          <a:endParaRPr lang="ru-RU"/>
        </a:p>
      </dgm:t>
    </dgm:pt>
    <dgm:pt modelId="{41BB0CD3-8310-4E95-A21B-135C774FA3D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Акторська студія</a:t>
          </a:r>
          <a:endParaRPr lang="ru-RU" sz="2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E0D8D0-3991-4908-ABE2-E309AC9A2B4E}" type="sibTrans" cxnId="{F6EEE697-A317-4368-B44D-E6156BDCE6AF}">
      <dgm:prSet/>
      <dgm:spPr/>
      <dgm:t>
        <a:bodyPr/>
        <a:lstStyle/>
        <a:p>
          <a:endParaRPr lang="ru-RU"/>
        </a:p>
      </dgm:t>
    </dgm:pt>
    <dgm:pt modelId="{B39080A8-6432-412B-B75C-48708899958B}" type="parTrans" cxnId="{F6EEE697-A317-4368-B44D-E6156BDCE6AF}">
      <dgm:prSet/>
      <dgm:spPr/>
      <dgm:t>
        <a:bodyPr/>
        <a:lstStyle/>
        <a:p>
          <a:endParaRPr lang="ru-RU"/>
        </a:p>
      </dgm:t>
    </dgm:pt>
    <dgm:pt modelId="{941A5668-1F16-472F-B508-82D26938B490}" type="pres">
      <dgm:prSet presAssocID="{B61DCBFF-7B15-4BB5-9675-AD21DE1410EA}" presName="matrix" presStyleCnt="0">
        <dgm:presLayoutVars>
          <dgm:chMax val="1"/>
          <dgm:dir/>
          <dgm:resizeHandles val="exact"/>
        </dgm:presLayoutVars>
      </dgm:prSet>
      <dgm:spPr/>
    </dgm:pt>
    <dgm:pt modelId="{826ACF5B-27EA-4CE0-BC7F-88ABD4E2E490}" type="pres">
      <dgm:prSet presAssocID="{B61DCBFF-7B15-4BB5-9675-AD21DE1410EA}" presName="axisShape" presStyleLbl="bgShp" presStyleIdx="0" presStyleCnt="1"/>
      <dgm:spPr/>
    </dgm:pt>
    <dgm:pt modelId="{C139977B-F1E2-4B68-9F2D-5FD3214C28E0}" type="pres">
      <dgm:prSet presAssocID="{B61DCBFF-7B15-4BB5-9675-AD21DE1410EA}" presName="rect1" presStyleLbl="node1" presStyleIdx="0" presStyleCnt="4" custScaleX="184645" custScaleY="90961" custLinFactNeighborX="-52567" custLinFactNeighborY="-175">
        <dgm:presLayoutVars>
          <dgm:chMax val="0"/>
          <dgm:chPref val="0"/>
          <dgm:bulletEnabled val="1"/>
        </dgm:presLayoutVars>
      </dgm:prSet>
      <dgm:spPr/>
    </dgm:pt>
    <dgm:pt modelId="{1304297A-AE21-4D7B-8925-1C1D8A665880}" type="pres">
      <dgm:prSet presAssocID="{B61DCBFF-7B15-4BB5-9675-AD21DE1410EA}" presName="rect2" presStyleLbl="node1" presStyleIdx="1" presStyleCnt="4" custScaleX="126067" custScaleY="108830" custLinFactNeighborX="11993" custLinFactNeighborY="-1067">
        <dgm:presLayoutVars>
          <dgm:chMax val="0"/>
          <dgm:chPref val="0"/>
          <dgm:bulletEnabled val="1"/>
        </dgm:presLayoutVars>
      </dgm:prSet>
      <dgm:spPr/>
    </dgm:pt>
    <dgm:pt modelId="{57C131BE-3934-4BC9-8217-186C981F366E}" type="pres">
      <dgm:prSet presAssocID="{B61DCBFF-7B15-4BB5-9675-AD21DE1410EA}" presName="rect3" presStyleLbl="node1" presStyleIdx="2" presStyleCnt="4" custScaleX="114579" custLinFactNeighborX="-4738" custLinFactNeighborY="-1723">
        <dgm:presLayoutVars>
          <dgm:chMax val="0"/>
          <dgm:chPref val="0"/>
          <dgm:bulletEnabled val="1"/>
        </dgm:presLayoutVars>
      </dgm:prSet>
      <dgm:spPr/>
    </dgm:pt>
    <dgm:pt modelId="{DF079C7A-33BA-4FA5-8FDB-7179A9E6C299}" type="pres">
      <dgm:prSet presAssocID="{B61DCBFF-7B15-4BB5-9675-AD21DE1410EA}" presName="rect4" presStyleLbl="node1" presStyleIdx="3" presStyleCnt="4" custScaleX="171453" custScaleY="100482" custLinFactNeighborX="33247" custLinFactNeighborY="8640">
        <dgm:presLayoutVars>
          <dgm:chMax val="0"/>
          <dgm:chPref val="0"/>
          <dgm:bulletEnabled val="1"/>
        </dgm:presLayoutVars>
      </dgm:prSet>
      <dgm:spPr/>
    </dgm:pt>
  </dgm:ptLst>
  <dgm:cxnLst>
    <dgm:cxn modelId="{593AEC16-2C3B-4663-9694-A68CF16F317E}" srcId="{B61DCBFF-7B15-4BB5-9675-AD21DE1410EA}" destId="{45C3A848-0D06-4F19-AC44-96023D4C81CB}" srcOrd="0" destOrd="0" parTransId="{6C2AF1BF-52A7-491C-A30B-A377308880D7}" sibTransId="{2BD50ADB-F6A2-4F09-AC99-644C703A4B7E}"/>
    <dgm:cxn modelId="{D264C021-E1FE-4A22-A3F5-D82AAB2A30A4}" type="presOf" srcId="{B61DCBFF-7B15-4BB5-9675-AD21DE1410EA}" destId="{941A5668-1F16-472F-B508-82D26938B490}" srcOrd="0" destOrd="0" presId="urn:microsoft.com/office/officeart/2005/8/layout/matrix2"/>
    <dgm:cxn modelId="{F6EEE697-A317-4368-B44D-E6156BDCE6AF}" srcId="{B61DCBFF-7B15-4BB5-9675-AD21DE1410EA}" destId="{41BB0CD3-8310-4E95-A21B-135C774FA3D4}" srcOrd="1" destOrd="0" parTransId="{B39080A8-6432-412B-B75C-48708899958B}" sibTransId="{3FE0D8D0-3991-4908-ABE2-E309AC9A2B4E}"/>
    <dgm:cxn modelId="{4D9A7CD4-E939-468F-BACC-9A03387F2889}" type="presOf" srcId="{36AD5BAF-0CCC-47C9-9A1A-63C8FD278405}" destId="{57C131BE-3934-4BC9-8217-186C981F366E}" srcOrd="0" destOrd="0" presId="urn:microsoft.com/office/officeart/2005/8/layout/matrix2"/>
    <dgm:cxn modelId="{8F1ADAD8-828C-45FD-92E8-D478FF9E8790}" srcId="{B61DCBFF-7B15-4BB5-9675-AD21DE1410EA}" destId="{36AD5BAF-0CCC-47C9-9A1A-63C8FD278405}" srcOrd="2" destOrd="0" parTransId="{93023E30-3CB0-4571-BB33-5680FCCB699B}" sibTransId="{CAEEE614-5693-4BD2-A5E8-E2F5F49A6A3A}"/>
    <dgm:cxn modelId="{F5455DDD-C597-427D-A2C7-0280094A5D2F}" type="presOf" srcId="{41BB0CD3-8310-4E95-A21B-135C774FA3D4}" destId="{1304297A-AE21-4D7B-8925-1C1D8A665880}" srcOrd="0" destOrd="0" presId="urn:microsoft.com/office/officeart/2005/8/layout/matrix2"/>
    <dgm:cxn modelId="{32BBBBF8-0B4A-460C-AF24-7EE812CB619F}" type="presOf" srcId="{45C3A848-0D06-4F19-AC44-96023D4C81CB}" destId="{C139977B-F1E2-4B68-9F2D-5FD3214C28E0}" srcOrd="0" destOrd="0" presId="urn:microsoft.com/office/officeart/2005/8/layout/matrix2"/>
    <dgm:cxn modelId="{B7B5E954-ADC7-4419-968A-B9484221F0EC}" type="presParOf" srcId="{941A5668-1F16-472F-B508-82D26938B490}" destId="{826ACF5B-27EA-4CE0-BC7F-88ABD4E2E490}" srcOrd="0" destOrd="0" presId="urn:microsoft.com/office/officeart/2005/8/layout/matrix2"/>
    <dgm:cxn modelId="{0D60B980-8F83-4A89-9594-7770A5E73D08}" type="presParOf" srcId="{941A5668-1F16-472F-B508-82D26938B490}" destId="{C139977B-F1E2-4B68-9F2D-5FD3214C28E0}" srcOrd="1" destOrd="0" presId="urn:microsoft.com/office/officeart/2005/8/layout/matrix2"/>
    <dgm:cxn modelId="{E821C36A-C900-4BE8-BCCF-4AE554F8E8FE}" type="presParOf" srcId="{941A5668-1F16-472F-B508-82D26938B490}" destId="{1304297A-AE21-4D7B-8925-1C1D8A665880}" srcOrd="2" destOrd="0" presId="urn:microsoft.com/office/officeart/2005/8/layout/matrix2"/>
    <dgm:cxn modelId="{276E992E-B690-4ECD-99FE-48A097E34B15}" type="presParOf" srcId="{941A5668-1F16-472F-B508-82D26938B490}" destId="{57C131BE-3934-4BC9-8217-186C981F366E}" srcOrd="3" destOrd="0" presId="urn:microsoft.com/office/officeart/2005/8/layout/matrix2"/>
    <dgm:cxn modelId="{6C481347-6F65-4A91-ADFD-80E6548B38EA}" type="presParOf" srcId="{941A5668-1F16-472F-B508-82D26938B490}" destId="{DF079C7A-33BA-4FA5-8FDB-7179A9E6C29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DCBFF-7B15-4BB5-9675-AD21DE1410EA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BB0CD3-8310-4E95-A21B-135C774FA3D4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Академія емоційного глядача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E0D8D0-3991-4908-ABE2-E309AC9A2B4E}" type="sibTrans" cxnId="{F6EEE697-A317-4368-B44D-E6156BDCE6AF}">
      <dgm:prSet/>
      <dgm:spPr/>
      <dgm:t>
        <a:bodyPr/>
        <a:lstStyle/>
        <a:p>
          <a:endParaRPr lang="ru-RU"/>
        </a:p>
      </dgm:t>
    </dgm:pt>
    <dgm:pt modelId="{B39080A8-6432-412B-B75C-48708899958B}" type="parTrans" cxnId="{F6EEE697-A317-4368-B44D-E6156BDCE6AF}">
      <dgm:prSet/>
      <dgm:spPr/>
      <dgm:t>
        <a:bodyPr/>
        <a:lstStyle/>
        <a:p>
          <a:endParaRPr lang="ru-RU"/>
        </a:p>
      </dgm:t>
    </dgm:pt>
    <dgm:pt modelId="{A675D285-9AA8-404B-9871-1A79FD34F653}">
      <dgm:prSet phldrT="[Текст]" custT="1"/>
      <dgm:spPr/>
      <dgm:t>
        <a:bodyPr/>
        <a:lstStyle/>
        <a:p>
          <a:r>
            <a:rPr lang="uk-UA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Театральні арабески</a:t>
          </a:r>
          <a:endParaRPr lang="ru-RU" sz="2800" b="1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DBA72B-6848-4079-8F81-4D06FB391780}" type="parTrans" cxnId="{962DCF16-CF37-43BF-B207-E1BD22D43C86}">
      <dgm:prSet/>
      <dgm:spPr/>
      <dgm:t>
        <a:bodyPr/>
        <a:lstStyle/>
        <a:p>
          <a:endParaRPr lang="uk-UA"/>
        </a:p>
      </dgm:t>
    </dgm:pt>
    <dgm:pt modelId="{1EC0E296-CBB6-4AA4-933F-BA3550700DC0}" type="sibTrans" cxnId="{962DCF16-CF37-43BF-B207-E1BD22D43C86}">
      <dgm:prSet/>
      <dgm:spPr/>
      <dgm:t>
        <a:bodyPr/>
        <a:lstStyle/>
        <a:p>
          <a:endParaRPr lang="uk-UA"/>
        </a:p>
      </dgm:t>
    </dgm:pt>
    <dgm:pt modelId="{AB263987-4DD2-4784-8663-D136E1E0BD4C}">
      <dgm:prSet phldrT="[Текст]" custT="1"/>
      <dgm:spPr/>
      <dgm:t>
        <a:bodyPr/>
        <a:lstStyle/>
        <a:p>
          <a:r>
            <a: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Театральний простір</a:t>
          </a:r>
          <a:endParaRPr lang="ru-RU" sz="28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1354D7-70FE-44C1-9A40-8E528F6EB7BC}" type="parTrans" cxnId="{30C2904B-C1B2-4293-836E-413DF460ED09}">
      <dgm:prSet/>
      <dgm:spPr/>
      <dgm:t>
        <a:bodyPr/>
        <a:lstStyle/>
        <a:p>
          <a:endParaRPr lang="uk-UA"/>
        </a:p>
      </dgm:t>
    </dgm:pt>
    <dgm:pt modelId="{4EFD1489-D114-4CED-B7C1-DE5AC7314E18}" type="sibTrans" cxnId="{30C2904B-C1B2-4293-836E-413DF460ED09}">
      <dgm:prSet/>
      <dgm:spPr/>
      <dgm:t>
        <a:bodyPr/>
        <a:lstStyle/>
        <a:p>
          <a:endParaRPr lang="uk-UA"/>
        </a:p>
      </dgm:t>
    </dgm:pt>
    <dgm:pt modelId="{D6B6BDA0-93FD-4340-AD22-199D68CCEA9A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Акторська студія</a:t>
          </a:r>
          <a:endParaRPr lang="ru-RU" sz="2800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3C9AE9-00AA-4946-8B10-DE4BB4716714}" type="parTrans" cxnId="{F93AE5DC-F99E-4971-9A0F-9D771756633E}">
      <dgm:prSet/>
      <dgm:spPr/>
      <dgm:t>
        <a:bodyPr/>
        <a:lstStyle/>
        <a:p>
          <a:endParaRPr lang="uk-UA"/>
        </a:p>
      </dgm:t>
    </dgm:pt>
    <dgm:pt modelId="{125DE92D-8F05-4E6E-914E-C0E1B64E9C07}" type="sibTrans" cxnId="{F93AE5DC-F99E-4971-9A0F-9D771756633E}">
      <dgm:prSet/>
      <dgm:spPr/>
      <dgm:t>
        <a:bodyPr/>
        <a:lstStyle/>
        <a:p>
          <a:endParaRPr lang="uk-UA"/>
        </a:p>
      </dgm:t>
    </dgm:pt>
    <dgm:pt modelId="{941A5668-1F16-472F-B508-82D26938B490}" type="pres">
      <dgm:prSet presAssocID="{B61DCBFF-7B15-4BB5-9675-AD21DE1410EA}" presName="matrix" presStyleCnt="0">
        <dgm:presLayoutVars>
          <dgm:chMax val="1"/>
          <dgm:dir/>
          <dgm:resizeHandles val="exact"/>
        </dgm:presLayoutVars>
      </dgm:prSet>
      <dgm:spPr/>
    </dgm:pt>
    <dgm:pt modelId="{826ACF5B-27EA-4CE0-BC7F-88ABD4E2E490}" type="pres">
      <dgm:prSet presAssocID="{B61DCBFF-7B15-4BB5-9675-AD21DE1410EA}" presName="axisShape" presStyleLbl="bgShp" presStyleIdx="0" presStyleCnt="1"/>
      <dgm:spPr/>
    </dgm:pt>
    <dgm:pt modelId="{C139977B-F1E2-4B68-9F2D-5FD3214C28E0}" type="pres">
      <dgm:prSet presAssocID="{B61DCBFF-7B15-4BB5-9675-AD21DE1410EA}" presName="rect1" presStyleLbl="node1" presStyleIdx="0" presStyleCnt="4" custScaleX="116571" custScaleY="102862" custLinFactNeighborX="-11925" custLinFactNeighborY="-3541">
        <dgm:presLayoutVars>
          <dgm:chMax val="0"/>
          <dgm:chPref val="0"/>
          <dgm:bulletEnabled val="1"/>
        </dgm:presLayoutVars>
      </dgm:prSet>
      <dgm:spPr/>
    </dgm:pt>
    <dgm:pt modelId="{1304297A-AE21-4D7B-8925-1C1D8A665880}" type="pres">
      <dgm:prSet presAssocID="{B61DCBFF-7B15-4BB5-9675-AD21DE1410EA}" presName="rect2" presStyleLbl="node1" presStyleIdx="1" presStyleCnt="4" custScaleX="115729" custScaleY="108830" custLinFactNeighborX="9409" custLinFactNeighborY="-2359">
        <dgm:presLayoutVars>
          <dgm:chMax val="0"/>
          <dgm:chPref val="0"/>
          <dgm:bulletEnabled val="1"/>
        </dgm:presLayoutVars>
      </dgm:prSet>
      <dgm:spPr/>
    </dgm:pt>
    <dgm:pt modelId="{57C131BE-3934-4BC9-8217-186C981F366E}" type="pres">
      <dgm:prSet presAssocID="{B61DCBFF-7B15-4BB5-9675-AD21DE1410EA}" presName="rect3" presStyleLbl="node1" presStyleIdx="2" presStyleCnt="4" custScaleX="140213" custScaleY="101461" custLinFactNeighborX="-10338" custLinFactNeighborY="-1723">
        <dgm:presLayoutVars>
          <dgm:chMax val="0"/>
          <dgm:chPref val="0"/>
          <dgm:bulletEnabled val="1"/>
        </dgm:presLayoutVars>
      </dgm:prSet>
      <dgm:spPr/>
    </dgm:pt>
    <dgm:pt modelId="{DF079C7A-33BA-4FA5-8FDB-7179A9E6C299}" type="pres">
      <dgm:prSet presAssocID="{B61DCBFF-7B15-4BB5-9675-AD21DE1410EA}" presName="rect4" presStyleLbl="node1" presStyleIdx="3" presStyleCnt="4" custScaleX="123348" custLinFactNeighborX="9906" custLinFactNeighborY="862">
        <dgm:presLayoutVars>
          <dgm:chMax val="0"/>
          <dgm:chPref val="0"/>
          <dgm:bulletEnabled val="1"/>
        </dgm:presLayoutVars>
      </dgm:prSet>
      <dgm:spPr/>
    </dgm:pt>
  </dgm:ptLst>
  <dgm:cxnLst>
    <dgm:cxn modelId="{B021A80F-B79F-4BC0-9F9E-9702C4D729BC}" type="presOf" srcId="{AB263987-4DD2-4784-8663-D136E1E0BD4C}" destId="{57C131BE-3934-4BC9-8217-186C981F366E}" srcOrd="0" destOrd="0" presId="urn:microsoft.com/office/officeart/2005/8/layout/matrix2"/>
    <dgm:cxn modelId="{962DCF16-CF37-43BF-B207-E1BD22D43C86}" srcId="{B61DCBFF-7B15-4BB5-9675-AD21DE1410EA}" destId="{A675D285-9AA8-404B-9871-1A79FD34F653}" srcOrd="1" destOrd="0" parTransId="{6FDBA72B-6848-4079-8F81-4D06FB391780}" sibTransId="{1EC0E296-CBB6-4AA4-933F-BA3550700DC0}"/>
    <dgm:cxn modelId="{30C2904B-C1B2-4293-836E-413DF460ED09}" srcId="{B61DCBFF-7B15-4BB5-9675-AD21DE1410EA}" destId="{AB263987-4DD2-4784-8663-D136E1E0BD4C}" srcOrd="2" destOrd="0" parTransId="{C81354D7-70FE-44C1-9A40-8E528F6EB7BC}" sibTransId="{4EFD1489-D114-4CED-B7C1-DE5AC7314E18}"/>
    <dgm:cxn modelId="{8F48B97B-A733-4223-9EA5-BB73866D7D1E}" type="presOf" srcId="{A675D285-9AA8-404B-9871-1A79FD34F653}" destId="{1304297A-AE21-4D7B-8925-1C1D8A665880}" srcOrd="0" destOrd="0" presId="urn:microsoft.com/office/officeart/2005/8/layout/matrix2"/>
    <dgm:cxn modelId="{F6EEE697-A317-4368-B44D-E6156BDCE6AF}" srcId="{B61DCBFF-7B15-4BB5-9675-AD21DE1410EA}" destId="{41BB0CD3-8310-4E95-A21B-135C774FA3D4}" srcOrd="0" destOrd="0" parTransId="{B39080A8-6432-412B-B75C-48708899958B}" sibTransId="{3FE0D8D0-3991-4908-ABE2-E309AC9A2B4E}"/>
    <dgm:cxn modelId="{BABBFDCA-6E8A-4DBF-971E-39986791678A}" type="presOf" srcId="{D6B6BDA0-93FD-4340-AD22-199D68CCEA9A}" destId="{DF079C7A-33BA-4FA5-8FDB-7179A9E6C299}" srcOrd="0" destOrd="0" presId="urn:microsoft.com/office/officeart/2005/8/layout/matrix2"/>
    <dgm:cxn modelId="{F93AE5DC-F99E-4971-9A0F-9D771756633E}" srcId="{B61DCBFF-7B15-4BB5-9675-AD21DE1410EA}" destId="{D6B6BDA0-93FD-4340-AD22-199D68CCEA9A}" srcOrd="3" destOrd="0" parTransId="{BD3C9AE9-00AA-4946-8B10-DE4BB4716714}" sibTransId="{125DE92D-8F05-4E6E-914E-C0E1B64E9C07}"/>
    <dgm:cxn modelId="{2C82B8E7-FA44-4BD6-BBCE-359FDE83170E}" type="presOf" srcId="{41BB0CD3-8310-4E95-A21B-135C774FA3D4}" destId="{C139977B-F1E2-4B68-9F2D-5FD3214C28E0}" srcOrd="0" destOrd="0" presId="urn:microsoft.com/office/officeart/2005/8/layout/matrix2"/>
    <dgm:cxn modelId="{FFC1DFEA-EFA8-4D24-A312-7D3D5FB7BBBE}" type="presOf" srcId="{B61DCBFF-7B15-4BB5-9675-AD21DE1410EA}" destId="{941A5668-1F16-472F-B508-82D26938B490}" srcOrd="0" destOrd="0" presId="urn:microsoft.com/office/officeart/2005/8/layout/matrix2"/>
    <dgm:cxn modelId="{9B4B47A6-6026-4E1B-A2A9-F1AE4C252650}" type="presParOf" srcId="{941A5668-1F16-472F-B508-82D26938B490}" destId="{826ACF5B-27EA-4CE0-BC7F-88ABD4E2E490}" srcOrd="0" destOrd="0" presId="urn:microsoft.com/office/officeart/2005/8/layout/matrix2"/>
    <dgm:cxn modelId="{55A5DB4E-0933-4D50-A97B-0BC85FF9F593}" type="presParOf" srcId="{941A5668-1F16-472F-B508-82D26938B490}" destId="{C139977B-F1E2-4B68-9F2D-5FD3214C28E0}" srcOrd="1" destOrd="0" presId="urn:microsoft.com/office/officeart/2005/8/layout/matrix2"/>
    <dgm:cxn modelId="{F2CBFFBF-BD1C-4FF2-A603-D05AEBC0FC88}" type="presParOf" srcId="{941A5668-1F16-472F-B508-82D26938B490}" destId="{1304297A-AE21-4D7B-8925-1C1D8A665880}" srcOrd="2" destOrd="0" presId="urn:microsoft.com/office/officeart/2005/8/layout/matrix2"/>
    <dgm:cxn modelId="{056F7C07-01B9-4AF0-AA8C-9D80B483E9F7}" type="presParOf" srcId="{941A5668-1F16-472F-B508-82D26938B490}" destId="{57C131BE-3934-4BC9-8217-186C981F366E}" srcOrd="3" destOrd="0" presId="urn:microsoft.com/office/officeart/2005/8/layout/matrix2"/>
    <dgm:cxn modelId="{AD6843F2-4344-4473-9819-849D0B372C1C}" type="presParOf" srcId="{941A5668-1F16-472F-B508-82D26938B490}" destId="{DF079C7A-33BA-4FA5-8FDB-7179A9E6C29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64F82-9C88-4E04-979E-5FB02C27A88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2E4484-1862-4843-AA7E-122CB57DED02}">
      <dgm:prSet phldrT="[Текст]" custT="1"/>
      <dgm:spPr/>
      <dgm:t>
        <a:bodyPr/>
        <a:lstStyle/>
        <a:p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ранній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вік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 63-64,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молодша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ст.122,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ст.191,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 272-273</a:t>
          </a:r>
        </a:p>
      </dgm:t>
    </dgm:pt>
    <dgm:pt modelId="{F8D34FF8-3CB5-41AE-9C99-B2D3631E320D}" type="parTrans" cxnId="{E7CBAA83-F06E-44E4-919D-D9D0F30BB38B}">
      <dgm:prSet/>
      <dgm:spPr/>
      <dgm:t>
        <a:bodyPr/>
        <a:lstStyle/>
        <a:p>
          <a:endParaRPr lang="ru-RU"/>
        </a:p>
      </dgm:t>
    </dgm:pt>
    <dgm:pt modelId="{8EAA6557-9154-465A-9C74-79D922AC2689}" type="sibTrans" cxnId="{E7CBAA83-F06E-44E4-919D-D9D0F30BB38B}">
      <dgm:prSet/>
      <dgm:spPr/>
      <dgm:t>
        <a:bodyPr/>
        <a:lstStyle/>
        <a:p>
          <a:endParaRPr lang="ru-RU"/>
        </a:p>
      </dgm:t>
    </dgm:pt>
    <dgm:pt modelId="{06519B9D-B013-4CF5-8EA6-3D831E9615FF}">
      <dgm:prSet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FDAD22B-0B28-4C15-AA2E-BB9F5EED02BB}" type="parTrans" cxnId="{10CE3C19-48D4-4AA1-B712-F00B5CD084ED}">
      <dgm:prSet/>
      <dgm:spPr/>
      <dgm:t>
        <a:bodyPr/>
        <a:lstStyle/>
        <a:p>
          <a:endParaRPr lang="ru-RU"/>
        </a:p>
      </dgm:t>
    </dgm:pt>
    <dgm:pt modelId="{57D1E2EC-3751-48E7-A702-70BAAACF366B}" type="sibTrans" cxnId="{10CE3C19-48D4-4AA1-B712-F00B5CD084ED}">
      <dgm:prSet/>
      <dgm:spPr/>
      <dgm:t>
        <a:bodyPr/>
        <a:lstStyle/>
        <a:p>
          <a:endParaRPr lang="ru-RU"/>
        </a:p>
      </dgm:t>
    </dgm:pt>
    <dgm:pt modelId="{FD6BBDE6-09FB-4F8E-AF5B-5589504A3276}">
      <dgm:prSet/>
      <dgm:spPr/>
      <dgm:t>
        <a:bodyPr/>
        <a:lstStyle/>
        <a:p>
          <a:r>
            <a:rPr lang="ru-RU" dirty="0" err="1"/>
            <a:t>Орієнтовна</a:t>
          </a:r>
          <a:r>
            <a:rPr lang="ru-RU" dirty="0"/>
            <a:t> тематика </a:t>
          </a:r>
          <a:r>
            <a:rPr lang="ru-RU" dirty="0" err="1"/>
            <a:t>творів</a:t>
          </a:r>
          <a:r>
            <a:rPr lang="ru-RU" dirty="0"/>
            <a:t> для </a:t>
          </a:r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глядацької</a:t>
          </a:r>
          <a:r>
            <a:rPr lang="ru-RU" dirty="0"/>
            <a:t> й </a:t>
          </a:r>
          <a:r>
            <a:rPr lang="ru-RU" dirty="0" err="1"/>
            <a:t>виконавської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 </a:t>
          </a:r>
          <a:r>
            <a:rPr lang="ru-RU" dirty="0" err="1"/>
            <a:t>дітей</a:t>
          </a:r>
          <a:r>
            <a:rPr lang="ru-RU" dirty="0"/>
            <a:t> </a:t>
          </a:r>
        </a:p>
      </dgm:t>
    </dgm:pt>
    <dgm:pt modelId="{33AB7792-6834-4015-B091-AF9F949E9B44}" type="sibTrans" cxnId="{F7BAA201-ACCD-4961-AA60-7C15ABA863B0}">
      <dgm:prSet/>
      <dgm:spPr/>
      <dgm:t>
        <a:bodyPr/>
        <a:lstStyle/>
        <a:p>
          <a:endParaRPr lang="ru-RU"/>
        </a:p>
      </dgm:t>
    </dgm:pt>
    <dgm:pt modelId="{2D153174-DCA1-459E-B459-C20B83A2C580}" type="parTrans" cxnId="{F7BAA201-ACCD-4961-AA60-7C15ABA863B0}">
      <dgm:prSet/>
      <dgm:spPr/>
      <dgm:t>
        <a:bodyPr/>
        <a:lstStyle/>
        <a:p>
          <a:endParaRPr lang="ru-RU"/>
        </a:p>
      </dgm:t>
    </dgm:pt>
    <dgm:pt modelId="{9D4593B1-9CBF-4B31-B63C-D83EDE6E7F66}" type="pres">
      <dgm:prSet presAssocID="{6DB64F82-9C88-4E04-979E-5FB02C27A8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EC13F5-6838-4466-BF61-FA8408990ADA}" type="pres">
      <dgm:prSet presAssocID="{EA2E4484-1862-4843-AA7E-122CB57DED02}" presName="centerShape" presStyleLbl="node0" presStyleIdx="0" presStyleCnt="1" custScaleX="184000" custScaleY="127748" custLinFactNeighborX="8304" custLinFactNeighborY="3602"/>
      <dgm:spPr/>
    </dgm:pt>
    <dgm:pt modelId="{7551E5D4-99E1-4B08-905E-8B0745358DFE}" type="pres">
      <dgm:prSet presAssocID="{EFDAD22B-0B28-4C15-AA2E-BB9F5EED02BB}" presName="parTrans" presStyleLbl="bgSibTrans2D1" presStyleIdx="0" presStyleCnt="2" custAng="20047312" custScaleX="76699" custScaleY="118995" custLinFactY="56800" custLinFactNeighborX="-42376" custLinFactNeighborY="100000"/>
      <dgm:spPr/>
    </dgm:pt>
    <dgm:pt modelId="{4CE63A8D-4B79-4F57-92DE-E006B109A473}" type="pres">
      <dgm:prSet presAssocID="{06519B9D-B013-4CF5-8EA6-3D831E9615FF}" presName="node" presStyleLbl="node1" presStyleIdx="0" presStyleCnt="2" custScaleX="113052" custScaleY="128829" custRadScaleRad="101995" custRadScaleInc="18773">
        <dgm:presLayoutVars>
          <dgm:bulletEnabled val="1"/>
        </dgm:presLayoutVars>
      </dgm:prSet>
      <dgm:spPr/>
    </dgm:pt>
    <dgm:pt modelId="{5605F136-CC8A-4161-9DDD-54F618C83C59}" type="pres">
      <dgm:prSet presAssocID="{2D153174-DCA1-459E-B459-C20B83A2C580}" presName="parTrans" presStyleLbl="bgSibTrans2D1" presStyleIdx="1" presStyleCnt="2" custAng="2902607" custLinFactX="-8457" custLinFactNeighborX="-100000" custLinFactNeighborY="-91193"/>
      <dgm:spPr/>
    </dgm:pt>
    <dgm:pt modelId="{0D69145B-1972-47EC-B001-2744D6DF651A}" type="pres">
      <dgm:prSet presAssocID="{FD6BBDE6-09FB-4F8E-AF5B-5589504A3276}" presName="node" presStyleLbl="node1" presStyleIdx="1" presStyleCnt="2" custRadScaleRad="108198" custRadScaleInc="-11541">
        <dgm:presLayoutVars>
          <dgm:bulletEnabled val="1"/>
        </dgm:presLayoutVars>
      </dgm:prSet>
      <dgm:spPr/>
    </dgm:pt>
  </dgm:ptLst>
  <dgm:cxnLst>
    <dgm:cxn modelId="{F7BAA201-ACCD-4961-AA60-7C15ABA863B0}" srcId="{EA2E4484-1862-4843-AA7E-122CB57DED02}" destId="{FD6BBDE6-09FB-4F8E-AF5B-5589504A3276}" srcOrd="1" destOrd="0" parTransId="{2D153174-DCA1-459E-B459-C20B83A2C580}" sibTransId="{33AB7792-6834-4015-B091-AF9F949E9B44}"/>
    <dgm:cxn modelId="{10CE3C19-48D4-4AA1-B712-F00B5CD084ED}" srcId="{EA2E4484-1862-4843-AA7E-122CB57DED02}" destId="{06519B9D-B013-4CF5-8EA6-3D831E9615FF}" srcOrd="0" destOrd="0" parTransId="{EFDAD22B-0B28-4C15-AA2E-BB9F5EED02BB}" sibTransId="{57D1E2EC-3751-48E7-A702-70BAAACF366B}"/>
    <dgm:cxn modelId="{1FCDEB38-5C1C-4884-A627-2AEA24F65E85}" type="presOf" srcId="{2D153174-DCA1-459E-B459-C20B83A2C580}" destId="{5605F136-CC8A-4161-9DDD-54F618C83C59}" srcOrd="0" destOrd="0" presId="urn:microsoft.com/office/officeart/2005/8/layout/radial4"/>
    <dgm:cxn modelId="{EB46C95C-807F-41FA-B06B-6F62E46B8CEF}" type="presOf" srcId="{EA2E4484-1862-4843-AA7E-122CB57DED02}" destId="{42EC13F5-6838-4466-BF61-FA8408990ADA}" srcOrd="0" destOrd="0" presId="urn:microsoft.com/office/officeart/2005/8/layout/radial4"/>
    <dgm:cxn modelId="{E7CBAA83-F06E-44E4-919D-D9D0F30BB38B}" srcId="{6DB64F82-9C88-4E04-979E-5FB02C27A88C}" destId="{EA2E4484-1862-4843-AA7E-122CB57DED02}" srcOrd="0" destOrd="0" parTransId="{F8D34FF8-3CB5-41AE-9C99-B2D3631E320D}" sibTransId="{8EAA6557-9154-465A-9C74-79D922AC2689}"/>
    <dgm:cxn modelId="{5CAF53AC-8978-4C42-BD6D-5DA68BFD8F02}" type="presOf" srcId="{06519B9D-B013-4CF5-8EA6-3D831E9615FF}" destId="{4CE63A8D-4B79-4F57-92DE-E006B109A473}" srcOrd="0" destOrd="0" presId="urn:microsoft.com/office/officeart/2005/8/layout/radial4"/>
    <dgm:cxn modelId="{A3A6EADC-E40A-42B4-B769-C1F5E5CC744A}" type="presOf" srcId="{EFDAD22B-0B28-4C15-AA2E-BB9F5EED02BB}" destId="{7551E5D4-99E1-4B08-905E-8B0745358DFE}" srcOrd="0" destOrd="0" presId="urn:microsoft.com/office/officeart/2005/8/layout/radial4"/>
    <dgm:cxn modelId="{796DD5F4-15D6-4F2F-B125-E93FB530F2B5}" type="presOf" srcId="{6DB64F82-9C88-4E04-979E-5FB02C27A88C}" destId="{9D4593B1-9CBF-4B31-B63C-D83EDE6E7F66}" srcOrd="0" destOrd="0" presId="urn:microsoft.com/office/officeart/2005/8/layout/radial4"/>
    <dgm:cxn modelId="{83F3CAF5-3013-445C-A3CE-B545F21FAB05}" type="presOf" srcId="{FD6BBDE6-09FB-4F8E-AF5B-5589504A3276}" destId="{0D69145B-1972-47EC-B001-2744D6DF651A}" srcOrd="0" destOrd="0" presId="urn:microsoft.com/office/officeart/2005/8/layout/radial4"/>
    <dgm:cxn modelId="{94E6CA3A-28B7-4B06-851C-862AD715B313}" type="presParOf" srcId="{9D4593B1-9CBF-4B31-B63C-D83EDE6E7F66}" destId="{42EC13F5-6838-4466-BF61-FA8408990ADA}" srcOrd="0" destOrd="0" presId="urn:microsoft.com/office/officeart/2005/8/layout/radial4"/>
    <dgm:cxn modelId="{7908932B-67FC-4C19-B2A9-A4B0AFE3404C}" type="presParOf" srcId="{9D4593B1-9CBF-4B31-B63C-D83EDE6E7F66}" destId="{7551E5D4-99E1-4B08-905E-8B0745358DFE}" srcOrd="1" destOrd="0" presId="urn:microsoft.com/office/officeart/2005/8/layout/radial4"/>
    <dgm:cxn modelId="{3B44207B-09F5-4244-AF83-FC117E57543D}" type="presParOf" srcId="{9D4593B1-9CBF-4B31-B63C-D83EDE6E7F66}" destId="{4CE63A8D-4B79-4F57-92DE-E006B109A473}" srcOrd="2" destOrd="0" presId="urn:microsoft.com/office/officeart/2005/8/layout/radial4"/>
    <dgm:cxn modelId="{98702CF4-C6B8-4257-A7A9-9F5B7E3FF78C}" type="presParOf" srcId="{9D4593B1-9CBF-4B31-B63C-D83EDE6E7F66}" destId="{5605F136-CC8A-4161-9DDD-54F618C83C59}" srcOrd="3" destOrd="0" presId="urn:microsoft.com/office/officeart/2005/8/layout/radial4"/>
    <dgm:cxn modelId="{249094A3-9D30-448D-91C8-B3168773316B}" type="presParOf" srcId="{9D4593B1-9CBF-4B31-B63C-D83EDE6E7F66}" destId="{0D69145B-1972-47EC-B001-2744D6DF651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58480-BA7F-4C63-8484-55CC4DB587E6}">
      <dsp:nvSpPr>
        <dsp:cNvPr id="0" name=""/>
        <dsp:cNvSpPr/>
      </dsp:nvSpPr>
      <dsp:spPr>
        <a:xfrm rot="16200000">
          <a:off x="1575520" y="1070622"/>
          <a:ext cx="3984965" cy="45887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</a:t>
          </a:r>
          <a:r>
            <a:rPr lang="uk-UA" sz="36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 - один із найбільш доступних та демократичних видів мистецтва для дітей</a:t>
          </a:r>
          <a:endParaRPr lang="ru-RU" sz="4000" b="1" i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1468210" y="1567062"/>
        <a:ext cx="4394151" cy="3595835"/>
      </dsp:txXfrm>
    </dsp:sp>
    <dsp:sp modelId="{9BE5DB24-375F-4A71-A589-CDCE9B7F3390}">
      <dsp:nvSpPr>
        <dsp:cNvPr id="0" name=""/>
        <dsp:cNvSpPr/>
      </dsp:nvSpPr>
      <dsp:spPr>
        <a:xfrm rot="5400000">
          <a:off x="6578374" y="788214"/>
          <a:ext cx="3959457" cy="51534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надає широкі можливості для вирішення важливих завдань сучасної педагогіки та психології, зокрема у сфері виховання дошкільників</a:t>
          </a:r>
          <a:endParaRPr lang="ru-RU" sz="3200" b="1" i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981380" y="1578528"/>
        <a:ext cx="4960126" cy="3572817"/>
      </dsp:txXfrm>
    </dsp:sp>
    <dsp:sp modelId="{582B43EC-9483-44F8-8602-0C1033EA4FC8}">
      <dsp:nvSpPr>
        <dsp:cNvPr id="0" name=""/>
        <dsp:cNvSpPr/>
      </dsp:nvSpPr>
      <dsp:spPr>
        <a:xfrm>
          <a:off x="4220043" y="0"/>
          <a:ext cx="2707018" cy="27068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C00000"/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E8C5F3-D8B7-45D8-A4EF-7C6D0D52832A}">
      <dsp:nvSpPr>
        <dsp:cNvPr id="0" name=""/>
        <dsp:cNvSpPr/>
      </dsp:nvSpPr>
      <dsp:spPr>
        <a:xfrm rot="10800000">
          <a:off x="4265683" y="3911417"/>
          <a:ext cx="2707018" cy="27068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C00000"/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E6062-A606-4029-9F4E-D31F4B62DCE7}">
      <dsp:nvSpPr>
        <dsp:cNvPr id="0" name=""/>
        <dsp:cNvSpPr/>
      </dsp:nvSpPr>
      <dsp:spPr>
        <a:xfrm>
          <a:off x="693528" y="0"/>
          <a:ext cx="5418667" cy="541866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00C49-B3F2-4FB8-84F6-CBDCF1998C5B}">
      <dsp:nvSpPr>
        <dsp:cNvPr id="0" name=""/>
        <dsp:cNvSpPr/>
      </dsp:nvSpPr>
      <dsp:spPr>
        <a:xfrm>
          <a:off x="3402861" y="543982"/>
          <a:ext cx="3522133" cy="1128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сприяє естетичному вихованню дітей</a:t>
          </a:r>
        </a:p>
      </dsp:txBody>
      <dsp:txXfrm>
        <a:off x="3457934" y="599055"/>
        <a:ext cx="3411987" cy="1018037"/>
      </dsp:txXfrm>
    </dsp:sp>
    <dsp:sp modelId="{969C92BD-7DE0-4BA5-979E-A67C7B048717}">
      <dsp:nvSpPr>
        <dsp:cNvPr id="0" name=""/>
        <dsp:cNvSpPr/>
      </dsp:nvSpPr>
      <dsp:spPr>
        <a:xfrm>
          <a:off x="3402861" y="1813189"/>
          <a:ext cx="3522133" cy="1128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прилучає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дітей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світу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мистецтва</a:t>
          </a:r>
          <a:endParaRPr lang="uk-UA" sz="2400" b="1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57934" y="1868262"/>
        <a:ext cx="3411987" cy="1018037"/>
      </dsp:txXfrm>
    </dsp:sp>
    <dsp:sp modelId="{B65D395E-4A7E-484C-A5B2-8C80E9BB479D}">
      <dsp:nvSpPr>
        <dsp:cNvPr id="0" name=""/>
        <dsp:cNvSpPr/>
      </dsp:nvSpPr>
      <dsp:spPr>
        <a:xfrm>
          <a:off x="2893385" y="3082395"/>
          <a:ext cx="4541086" cy="1651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розвиває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вміння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дітей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бачити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чути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розуміти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красу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навколишнього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світу</a:t>
          </a:r>
          <a:endParaRPr lang="uk-UA" sz="2400" b="1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73993" y="3163003"/>
        <a:ext cx="4379870" cy="1490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4BFAE-9805-4294-AF64-EBE438965E91}">
      <dsp:nvSpPr>
        <dsp:cNvPr id="0" name=""/>
        <dsp:cNvSpPr/>
      </dsp:nvSpPr>
      <dsp:spPr>
        <a:xfrm>
          <a:off x="5125939" y="2010718"/>
          <a:ext cx="1218928" cy="77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656"/>
              </a:lnTo>
              <a:lnTo>
                <a:pt x="1218928" y="536656"/>
              </a:lnTo>
              <a:lnTo>
                <a:pt x="1218928" y="77829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6C756-E12B-46E1-9E3E-0E48C99D2307}">
      <dsp:nvSpPr>
        <dsp:cNvPr id="0" name=""/>
        <dsp:cNvSpPr/>
      </dsp:nvSpPr>
      <dsp:spPr>
        <a:xfrm>
          <a:off x="3156770" y="2010718"/>
          <a:ext cx="1969169" cy="778299"/>
        </a:xfrm>
        <a:custGeom>
          <a:avLst/>
          <a:gdLst/>
          <a:ahLst/>
          <a:cxnLst/>
          <a:rect l="0" t="0" r="0" b="0"/>
          <a:pathLst>
            <a:path>
              <a:moveTo>
                <a:pt x="1969169" y="0"/>
              </a:moveTo>
              <a:lnTo>
                <a:pt x="1969169" y="536656"/>
              </a:lnTo>
              <a:lnTo>
                <a:pt x="0" y="536656"/>
              </a:lnTo>
              <a:lnTo>
                <a:pt x="0" y="778299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15819-51B4-4F37-B042-CF072E8723D8}">
      <dsp:nvSpPr>
        <dsp:cNvPr id="0" name=""/>
        <dsp:cNvSpPr/>
      </dsp:nvSpPr>
      <dsp:spPr>
        <a:xfrm>
          <a:off x="3568685" y="-19103"/>
          <a:ext cx="3114507" cy="2029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BA91-CAE7-4FA3-9C1C-04A0E2C16BCF}">
      <dsp:nvSpPr>
        <dsp:cNvPr id="0" name=""/>
        <dsp:cNvSpPr/>
      </dsp:nvSpPr>
      <dsp:spPr>
        <a:xfrm>
          <a:off x="3858512" y="256232"/>
          <a:ext cx="3114507" cy="202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effectLst/>
            </a:rPr>
            <a:t>Театрально-мистецьке розвивальне середовище в групі</a:t>
          </a:r>
          <a:endParaRPr lang="ru-RU" sz="2400" b="1" i="1" kern="1200" dirty="0">
            <a:effectLst/>
          </a:endParaRPr>
        </a:p>
      </dsp:txBody>
      <dsp:txXfrm>
        <a:off x="3917963" y="315683"/>
        <a:ext cx="2995605" cy="1910919"/>
      </dsp:txXfrm>
    </dsp:sp>
    <dsp:sp modelId="{262F5670-2BA7-4AB2-9829-EBDF1E7E3033}">
      <dsp:nvSpPr>
        <dsp:cNvPr id="0" name=""/>
        <dsp:cNvSpPr/>
      </dsp:nvSpPr>
      <dsp:spPr>
        <a:xfrm>
          <a:off x="1852548" y="2789018"/>
          <a:ext cx="2608443" cy="1656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10D37-455F-4A5A-BAA4-79C44C2DEA46}">
      <dsp:nvSpPr>
        <dsp:cNvPr id="0" name=""/>
        <dsp:cNvSpPr/>
      </dsp:nvSpPr>
      <dsp:spPr>
        <a:xfrm>
          <a:off x="2142375" y="3064353"/>
          <a:ext cx="2608443" cy="1656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забезпечення</a:t>
          </a:r>
          <a:r>
            <a:rPr lang="ru-RU" sz="2100" kern="1200" dirty="0"/>
            <a:t> </a:t>
          </a:r>
          <a:r>
            <a:rPr lang="ru-RU" sz="2100" kern="1200" dirty="0" err="1"/>
            <a:t>психологічного</a:t>
          </a:r>
          <a:r>
            <a:rPr lang="ru-RU" sz="2100" kern="1200" dirty="0"/>
            <a:t> комфорту </a:t>
          </a:r>
          <a:r>
            <a:rPr lang="ru-RU" sz="2100" kern="1200" dirty="0" err="1"/>
            <a:t>кожній</a:t>
          </a:r>
          <a:r>
            <a:rPr lang="ru-RU" sz="2100" kern="1200" dirty="0"/>
            <a:t> </a:t>
          </a:r>
          <a:r>
            <a:rPr lang="ru-RU" sz="2100" kern="1200" dirty="0" err="1"/>
            <a:t>дитині</a:t>
          </a:r>
          <a:endParaRPr lang="ru-RU" sz="2100" kern="1200" dirty="0"/>
        </a:p>
      </dsp:txBody>
      <dsp:txXfrm>
        <a:off x="2190888" y="3112866"/>
        <a:ext cx="2511417" cy="1559335"/>
      </dsp:txXfrm>
    </dsp:sp>
    <dsp:sp modelId="{DD8778BC-E1F4-494A-AD26-2847F0266BA7}">
      <dsp:nvSpPr>
        <dsp:cNvPr id="0" name=""/>
        <dsp:cNvSpPr/>
      </dsp:nvSpPr>
      <dsp:spPr>
        <a:xfrm>
          <a:off x="5040646" y="2789018"/>
          <a:ext cx="2608443" cy="1656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7F0C4-BCB1-4903-8A9E-CB16372C3D83}">
      <dsp:nvSpPr>
        <dsp:cNvPr id="0" name=""/>
        <dsp:cNvSpPr/>
      </dsp:nvSpPr>
      <dsp:spPr>
        <a:xfrm>
          <a:off x="5330473" y="3064353"/>
          <a:ext cx="2608443" cy="1656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створення умов для саморозвитку й прояву творчості </a:t>
          </a:r>
          <a:endParaRPr lang="ru-RU" sz="2100" kern="1200" dirty="0"/>
        </a:p>
      </dsp:txBody>
      <dsp:txXfrm>
        <a:off x="5378986" y="3112866"/>
        <a:ext cx="2511417" cy="1559335"/>
      </dsp:txXfrm>
    </dsp:sp>
    <dsp:sp modelId="{343849C7-6A22-4ACA-B1E5-6B302B748257}">
      <dsp:nvSpPr>
        <dsp:cNvPr id="0" name=""/>
        <dsp:cNvSpPr/>
      </dsp:nvSpPr>
      <dsp:spPr>
        <a:xfrm>
          <a:off x="8262272" y="2789592"/>
          <a:ext cx="2608443" cy="1656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E8E11-5FFC-4E0E-B529-5D691A89DF05}">
      <dsp:nvSpPr>
        <dsp:cNvPr id="0" name=""/>
        <dsp:cNvSpPr/>
      </dsp:nvSpPr>
      <dsp:spPr>
        <a:xfrm>
          <a:off x="8552099" y="3064928"/>
          <a:ext cx="2608443" cy="1656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відчуття захищеності й упевненості в собі кожного вихованця</a:t>
          </a:r>
          <a:endParaRPr lang="ru-RU" sz="2100" kern="1200" dirty="0"/>
        </a:p>
      </dsp:txBody>
      <dsp:txXfrm>
        <a:off x="8600612" y="3113441"/>
        <a:ext cx="2511417" cy="1559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69B9A-5CAF-4E26-958C-A3779B24A6E7}">
      <dsp:nvSpPr>
        <dsp:cNvPr id="0" name=""/>
        <dsp:cNvSpPr/>
      </dsp:nvSpPr>
      <dsp:spPr>
        <a:xfrm>
          <a:off x="192176" y="1737678"/>
          <a:ext cx="9364774" cy="1481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51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Освітня програма для дітей від 2 до 7 років «Дитина»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176" y="2107976"/>
        <a:ext cx="8994476" cy="740597"/>
      </dsp:txXfrm>
    </dsp:sp>
    <dsp:sp modelId="{83014DDA-E183-4067-819F-75CDF9D6680C}">
      <dsp:nvSpPr>
        <dsp:cNvPr id="0" name=""/>
        <dsp:cNvSpPr/>
      </dsp:nvSpPr>
      <dsp:spPr>
        <a:xfrm>
          <a:off x="206540" y="2900020"/>
          <a:ext cx="7037895" cy="1481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51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Дитина у світі мистецтва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540" y="3270318"/>
        <a:ext cx="6667597" cy="740597"/>
      </dsp:txXfrm>
    </dsp:sp>
    <dsp:sp modelId="{095E3615-0330-48A7-94DD-52BD99F5F628}">
      <dsp:nvSpPr>
        <dsp:cNvPr id="0" name=""/>
        <dsp:cNvSpPr/>
      </dsp:nvSpPr>
      <dsp:spPr>
        <a:xfrm>
          <a:off x="186816" y="4344544"/>
          <a:ext cx="5758739" cy="15926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51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Театральне образотворення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816" y="4742704"/>
        <a:ext cx="5360580" cy="796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ACF5B-27EA-4CE0-BC7F-88ABD4E2E490}">
      <dsp:nvSpPr>
        <dsp:cNvPr id="0" name=""/>
        <dsp:cNvSpPr/>
      </dsp:nvSpPr>
      <dsp:spPr>
        <a:xfrm>
          <a:off x="1394229" y="0"/>
          <a:ext cx="5528582" cy="552858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977B-F1E2-4B68-9F2D-5FD3214C28E0}">
      <dsp:nvSpPr>
        <dsp:cNvPr id="0" name=""/>
        <dsp:cNvSpPr/>
      </dsp:nvSpPr>
      <dsp:spPr>
        <a:xfrm>
          <a:off x="1581327" y="499264"/>
          <a:ext cx="2330297" cy="2011541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1679522" y="597459"/>
        <a:ext cx="2133907" cy="1815151"/>
      </dsp:txXfrm>
    </dsp:sp>
    <dsp:sp modelId="{1304297A-AE21-4D7B-8925-1C1D8A665880}">
      <dsp:nvSpPr>
        <dsp:cNvPr id="0" name=""/>
        <dsp:cNvSpPr/>
      </dsp:nvSpPr>
      <dsp:spPr>
        <a:xfrm>
          <a:off x="4335589" y="373864"/>
          <a:ext cx="2616434" cy="22114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Дитяча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академія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уважного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вдячного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глядача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3542" y="481817"/>
        <a:ext cx="2400528" cy="1995526"/>
      </dsp:txXfrm>
    </dsp:sp>
    <dsp:sp modelId="{57C131BE-3934-4BC9-8217-186C981F366E}">
      <dsp:nvSpPr>
        <dsp:cNvPr id="0" name=""/>
        <dsp:cNvSpPr/>
      </dsp:nvSpPr>
      <dsp:spPr>
        <a:xfrm>
          <a:off x="1459046" y="2859681"/>
          <a:ext cx="2629083" cy="23885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Студія «Маленький актор»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5647" y="2976282"/>
        <a:ext cx="2395881" cy="2155388"/>
      </dsp:txXfrm>
    </dsp:sp>
    <dsp:sp modelId="{DF079C7A-33BA-4FA5-8FDB-7179A9E6C299}">
      <dsp:nvSpPr>
        <dsp:cNvPr id="0" name=""/>
        <dsp:cNvSpPr/>
      </dsp:nvSpPr>
      <dsp:spPr>
        <a:xfrm>
          <a:off x="4335578" y="2897784"/>
          <a:ext cx="2499162" cy="2312384"/>
        </a:xfrm>
        <a:prstGeom prst="round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ACF5B-27EA-4CE0-BC7F-88ABD4E2E490}">
      <dsp:nvSpPr>
        <dsp:cNvPr id="0" name=""/>
        <dsp:cNvSpPr/>
      </dsp:nvSpPr>
      <dsp:spPr>
        <a:xfrm>
          <a:off x="1467162" y="0"/>
          <a:ext cx="5528582" cy="552858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977B-F1E2-4B68-9F2D-5FD3214C28E0}">
      <dsp:nvSpPr>
        <dsp:cNvPr id="0" name=""/>
        <dsp:cNvSpPr/>
      </dsp:nvSpPr>
      <dsp:spPr>
        <a:xfrm>
          <a:off x="0" y="455433"/>
          <a:ext cx="4083300" cy="201154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Дитяча академія допитливого глядача</a:t>
          </a:r>
          <a:r>
            <a:rPr lang="ru-RU" sz="28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98195" y="553628"/>
        <a:ext cx="3886910" cy="1815151"/>
      </dsp:txXfrm>
    </dsp:sp>
    <dsp:sp modelId="{1304297A-AE21-4D7B-8925-1C1D8A665880}">
      <dsp:nvSpPr>
        <dsp:cNvPr id="0" name=""/>
        <dsp:cNvSpPr/>
      </dsp:nvSpPr>
      <dsp:spPr>
        <a:xfrm>
          <a:off x="4401943" y="238127"/>
          <a:ext cx="2787886" cy="24067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Акторська студія</a:t>
          </a:r>
          <a:endParaRPr lang="ru-RU" sz="2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19429" y="355613"/>
        <a:ext cx="2552914" cy="2171730"/>
      </dsp:txXfrm>
    </dsp:sp>
    <dsp:sp modelId="{57C131BE-3934-4BC9-8217-186C981F366E}">
      <dsp:nvSpPr>
        <dsp:cNvPr id="0" name=""/>
        <dsp:cNvSpPr/>
      </dsp:nvSpPr>
      <dsp:spPr>
        <a:xfrm>
          <a:off x="1560540" y="2919688"/>
          <a:ext cx="2533837" cy="22114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1668493" y="3027641"/>
        <a:ext cx="2317931" cy="1995526"/>
      </dsp:txXfrm>
    </dsp:sp>
    <dsp:sp modelId="{DF079C7A-33BA-4FA5-8FDB-7179A9E6C299}">
      <dsp:nvSpPr>
        <dsp:cNvPr id="0" name=""/>
        <dsp:cNvSpPr/>
      </dsp:nvSpPr>
      <dsp:spPr>
        <a:xfrm>
          <a:off x="4370121" y="3143529"/>
          <a:ext cx="3791567" cy="22220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ACF5B-27EA-4CE0-BC7F-88ABD4E2E490}">
      <dsp:nvSpPr>
        <dsp:cNvPr id="0" name=""/>
        <dsp:cNvSpPr/>
      </dsp:nvSpPr>
      <dsp:spPr>
        <a:xfrm>
          <a:off x="1436871" y="0"/>
          <a:ext cx="5528582" cy="552858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977B-F1E2-4B68-9F2D-5FD3214C28E0}">
      <dsp:nvSpPr>
        <dsp:cNvPr id="0" name=""/>
        <dsp:cNvSpPr/>
      </dsp:nvSpPr>
      <dsp:spPr>
        <a:xfrm>
          <a:off x="1349287" y="249405"/>
          <a:ext cx="2577889" cy="2274724"/>
        </a:xfrm>
        <a:prstGeom prst="roundRect">
          <a:avLst/>
        </a:prstGeom>
        <a:solidFill>
          <a:schemeClr val="bg2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Академія емоційного глядача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60330" y="360448"/>
        <a:ext cx="2355803" cy="2052638"/>
      </dsp:txXfrm>
    </dsp:sp>
    <dsp:sp modelId="{1304297A-AE21-4D7B-8925-1C1D8A665880}">
      <dsp:nvSpPr>
        <dsp:cNvPr id="0" name=""/>
        <dsp:cNvSpPr/>
      </dsp:nvSpPr>
      <dsp:spPr>
        <a:xfrm>
          <a:off x="4428818" y="209555"/>
          <a:ext cx="2559269" cy="24067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Театральні арабески</a:t>
          </a:r>
          <a:endParaRPr lang="ru-RU" sz="2800" b="1" i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46304" y="327041"/>
        <a:ext cx="2324297" cy="2171730"/>
      </dsp:txXfrm>
    </dsp:sp>
    <dsp:sp modelId="{57C131BE-3934-4BC9-8217-186C981F366E}">
      <dsp:nvSpPr>
        <dsp:cNvPr id="0" name=""/>
        <dsp:cNvSpPr/>
      </dsp:nvSpPr>
      <dsp:spPr>
        <a:xfrm>
          <a:off x="1122969" y="2903533"/>
          <a:ext cx="3100716" cy="22437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Театральний простір</a:t>
          </a:r>
          <a:endParaRPr lang="ru-RU" sz="28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32499" y="3013063"/>
        <a:ext cx="2881656" cy="2024681"/>
      </dsp:txXfrm>
    </dsp:sp>
    <dsp:sp modelId="{DF079C7A-33BA-4FA5-8FDB-7179A9E6C299}">
      <dsp:nvSpPr>
        <dsp:cNvPr id="0" name=""/>
        <dsp:cNvSpPr/>
      </dsp:nvSpPr>
      <dsp:spPr>
        <a:xfrm>
          <a:off x="4355564" y="2976853"/>
          <a:ext cx="2727758" cy="2211432"/>
        </a:xfrm>
        <a:prstGeom prst="roundRect">
          <a:avLst/>
        </a:prstGeom>
        <a:solidFill>
          <a:schemeClr val="bg2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Акторська студія</a:t>
          </a:r>
          <a:endParaRPr lang="ru-RU" sz="28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63517" y="3084806"/>
        <a:ext cx="2511852" cy="1995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C13F5-6838-4466-BF61-FA8408990ADA}">
      <dsp:nvSpPr>
        <dsp:cNvPr id="0" name=""/>
        <dsp:cNvSpPr/>
      </dsp:nvSpPr>
      <dsp:spPr>
        <a:xfrm>
          <a:off x="2358607" y="2528704"/>
          <a:ext cx="4720336" cy="327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ранній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вік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 63-64,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молодша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ст.122,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середня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ст.191,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ст. 272-273</a:t>
          </a:r>
        </a:p>
      </dsp:txBody>
      <dsp:txXfrm>
        <a:off x="3049884" y="3008646"/>
        <a:ext cx="3337782" cy="2317363"/>
      </dsp:txXfrm>
    </dsp:sp>
    <dsp:sp modelId="{7551E5D4-99E1-4B08-905E-8B0745358DFE}">
      <dsp:nvSpPr>
        <dsp:cNvPr id="0" name=""/>
        <dsp:cNvSpPr/>
      </dsp:nvSpPr>
      <dsp:spPr>
        <a:xfrm rot="12041992">
          <a:off x="1033404" y="2695891"/>
          <a:ext cx="1538778" cy="870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63A8D-4B79-4F57-92DE-E006B109A473}">
      <dsp:nvSpPr>
        <dsp:cNvPr id="0" name=""/>
        <dsp:cNvSpPr/>
      </dsp:nvSpPr>
      <dsp:spPr>
        <a:xfrm>
          <a:off x="585836" y="0"/>
          <a:ext cx="2755224" cy="25117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659404" y="73568"/>
        <a:ext cx="2608088" cy="2364648"/>
      </dsp:txXfrm>
    </dsp:sp>
    <dsp:sp modelId="{5605F136-CC8A-4161-9DDD-54F618C83C59}">
      <dsp:nvSpPr>
        <dsp:cNvPr id="0" name=""/>
        <dsp:cNvSpPr/>
      </dsp:nvSpPr>
      <dsp:spPr>
        <a:xfrm rot="21213679">
          <a:off x="3645479" y="900696"/>
          <a:ext cx="1671449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9145B-1972-47EC-B001-2744D6DF651A}">
      <dsp:nvSpPr>
        <dsp:cNvPr id="0" name=""/>
        <dsp:cNvSpPr/>
      </dsp:nvSpPr>
      <dsp:spPr>
        <a:xfrm>
          <a:off x="5556997" y="275123"/>
          <a:ext cx="2437130" cy="1949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Орієнтовна</a:t>
          </a:r>
          <a:r>
            <a:rPr lang="ru-RU" sz="2100" kern="1200" dirty="0"/>
            <a:t> тематика </a:t>
          </a:r>
          <a:r>
            <a:rPr lang="ru-RU" sz="2100" kern="1200" dirty="0" err="1"/>
            <a:t>творів</a:t>
          </a:r>
          <a:r>
            <a:rPr lang="ru-RU" sz="2100" kern="1200" dirty="0"/>
            <a:t> для </a:t>
          </a:r>
          <a:r>
            <a:rPr lang="ru-RU" sz="2100" kern="1200" dirty="0" err="1"/>
            <a:t>формування</a:t>
          </a:r>
          <a:r>
            <a:rPr lang="ru-RU" sz="2100" kern="1200" dirty="0"/>
            <a:t> </a:t>
          </a:r>
          <a:r>
            <a:rPr lang="ru-RU" sz="2100" kern="1200" dirty="0" err="1"/>
            <a:t>глядацької</a:t>
          </a:r>
          <a:r>
            <a:rPr lang="ru-RU" sz="2100" kern="1200" dirty="0"/>
            <a:t> й </a:t>
          </a:r>
          <a:r>
            <a:rPr lang="ru-RU" sz="2100" kern="1200" dirty="0" err="1"/>
            <a:t>виконавської</a:t>
          </a:r>
          <a:r>
            <a:rPr lang="ru-RU" sz="2100" kern="1200" dirty="0"/>
            <a:t> </a:t>
          </a:r>
          <a:r>
            <a:rPr lang="ru-RU" sz="2100" kern="1200" dirty="0" err="1"/>
            <a:t>культури</a:t>
          </a:r>
          <a:r>
            <a:rPr lang="ru-RU" sz="2100" kern="1200" dirty="0"/>
            <a:t> </a:t>
          </a:r>
          <a:r>
            <a:rPr lang="ru-RU" sz="2100" kern="1200" dirty="0" err="1"/>
            <a:t>дітей</a:t>
          </a:r>
          <a:r>
            <a:rPr lang="ru-RU" sz="2100" kern="1200" dirty="0"/>
            <a:t> </a:t>
          </a:r>
        </a:p>
      </dsp:txBody>
      <dsp:txXfrm>
        <a:off x="5614102" y="332228"/>
        <a:ext cx="2322920" cy="183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5854-A84E-4A02-BA3B-984E1B82BD1D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DB4E-65D1-4149-83F6-4B224A273B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26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F4CFB-36F9-471A-9269-0F2F7F7A04BE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FE93-9141-4576-90C9-5D083E737F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01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19BFB6-2F05-4293-87D8-18287E0F55C5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E9346D-15CE-4957-BB44-EDD15F707B0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083501" y="3243416"/>
            <a:ext cx="7766936" cy="164630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«Педагогічне керівництво організацією театралізованої діяльності в закладі дошкільної освіти» </a:t>
            </a:r>
            <a:br>
              <a:rPr lang="uk-UA" sz="3200" b="0" i="1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5330" y="1794602"/>
            <a:ext cx="7766936" cy="983382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МЕТОДИЧНИЙ КОЛАЖ</a:t>
            </a:r>
          </a:p>
          <a:p>
            <a:pPr algn="ctr"/>
            <a:endParaRPr lang="uk-UA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uk-UA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91299" y="56555"/>
            <a:ext cx="5486399" cy="923330"/>
          </a:xfrm>
          <a:prstGeom prst="rect">
            <a:avLst/>
          </a:prstGeom>
          <a:solidFill>
            <a:srgbClr val="629DD1">
              <a:lumMod val="60000"/>
              <a:lumOff val="40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Засідання міської школи молодого майстра «Творення» </a:t>
            </a: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(молоді вихователі :  </a:t>
            </a:r>
            <a:r>
              <a:rPr kumimoji="0" lang="uk-UA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ІІ-й, ІІІ-й рік роботи</a:t>
            </a: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проведення </a:t>
            </a:r>
            <a:r>
              <a:rPr kumimoji="0" lang="uk-U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15.05.2025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року о 13.45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0125" y="5819409"/>
            <a:ext cx="5161173" cy="729430"/>
          </a:xfrm>
          <a:prstGeom prst="rect">
            <a:avLst/>
          </a:prstGeom>
          <a:solidFill>
            <a:srgbClr val="629DD1">
              <a:lumMod val="60000"/>
              <a:lumOff val="40000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Спікер - консультант КУ «ЦПРПП ВМР»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Лариса БОНДАРЧУК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4078778"/>
            <a:ext cx="2276475" cy="351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0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4124710"/>
              </p:ext>
            </p:extLst>
          </p:nvPr>
        </p:nvGraphicFramePr>
        <p:xfrm>
          <a:off x="279918" y="824772"/>
          <a:ext cx="10170369" cy="649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426" y="121298"/>
            <a:ext cx="3127827" cy="27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61601"/>
              </p:ext>
            </p:extLst>
          </p:nvPr>
        </p:nvGraphicFramePr>
        <p:xfrm>
          <a:off x="1379409" y="962025"/>
          <a:ext cx="8317041" cy="552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5825" y="116622"/>
            <a:ext cx="9067800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першій молодшій та другій молодшій групах:</a:t>
            </a:r>
            <a:endParaRPr lang="uk-UA" sz="20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58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25966"/>
              </p:ext>
            </p:extLst>
          </p:nvPr>
        </p:nvGraphicFramePr>
        <p:xfrm>
          <a:off x="1379409" y="962025"/>
          <a:ext cx="8317041" cy="552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990602" y="120149"/>
            <a:ext cx="7924801" cy="83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середній групі:</a:t>
            </a:r>
            <a:endParaRPr lang="uk-UA" sz="24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7491A-D5C2-4A20-A1B4-DC7FC7E23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352925"/>
            <a:ext cx="2952750" cy="1543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C597F-EC13-4855-B962-87C64F8E6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096" y="4019550"/>
            <a:ext cx="3264408" cy="22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494243"/>
              </p:ext>
            </p:extLst>
          </p:nvPr>
        </p:nvGraphicFramePr>
        <p:xfrm>
          <a:off x="1379409" y="962025"/>
          <a:ext cx="8317041" cy="552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1480" y="120149"/>
            <a:ext cx="6522719" cy="8345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старшій групі:</a:t>
            </a:r>
            <a:endParaRPr lang="uk-UA" sz="2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6ECFFF-B90E-48D6-BFAD-B874615AF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036" y="3180479"/>
            <a:ext cx="2627948" cy="24888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111F8-7334-4304-813F-472D1C9CE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84" y="1253190"/>
            <a:ext cx="2444307" cy="19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Крихітки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(3-й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857501"/>
            <a:ext cx="8603928" cy="302204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уважного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Знайомимо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видами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фланелеграфі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фартусі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прищіпках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настільним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іграшки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картинки, книжки-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тантамарескою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Театралізацію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епізодично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залучаючи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26242" y="1877945"/>
            <a:ext cx="775253" cy="884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6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812" y="171450"/>
            <a:ext cx="8596668" cy="16247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Крихітки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(3-й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6475" y="2695576"/>
            <a:ext cx="8578528" cy="4029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«Маленький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акторської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передавати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звуками «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мову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жестами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(пташка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полетіла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корівка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ріжками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ведмедик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клишоногий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зайчик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стрибає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характерну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міміку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(веселий,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сумний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стривожений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зляканий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здивований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Заохочуємо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атрибутів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нейропсихологічні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вправи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психічних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359617" y="1830320"/>
            <a:ext cx="775253" cy="865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973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Малята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(4-й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857501"/>
            <a:ext cx="8603928" cy="35813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вдячного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глядацької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налаштовуватися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перегляд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оплесків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Ознайомлюємо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видами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фланелеграфі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фартусі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прищіпках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іграшки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картинки, книжки-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тантамареска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лепбук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leg-players («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граються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»)).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залучаючи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фрагментарного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2" y="1928745"/>
            <a:ext cx="775253" cy="88430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135663"/>
            <a:ext cx="212878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4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Малята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(4-й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857501"/>
            <a:ext cx="8603928" cy="35813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«Маленький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виконавську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культуру: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 персонажем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візуалізація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(передача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словосполученнями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пантоміма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характерною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мімікою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засмучений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стривожений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зляканий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здивований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розсерджений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настрою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Пропонуємо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2" y="1928745"/>
            <a:ext cx="775253" cy="88430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135663"/>
            <a:ext cx="212878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9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Чомусики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(5-й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857501"/>
            <a:ext cx="8603928" cy="39147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допитливого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«театральна атмосфера»;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налаштовуємо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помічати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антураж,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сцена,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глядацька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зала, гардероб, театральна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прояви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театру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святковому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вбранні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приємно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оплески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глядацька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зала –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їдальня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ділитись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пошепки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доречними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перегляду).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реквізит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дітьми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ложки,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наголівники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кухлики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бібабо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слідкувати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сюжетом.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2" y="1928745"/>
            <a:ext cx="775253" cy="88430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4055" cy="192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1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Чомусики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(5-й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717800"/>
            <a:ext cx="8603928" cy="41401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видах театру: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фланелеграфі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фартусі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прищіпках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іграшки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картинки, книжки-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тантамареска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leg-players («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граються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персонажа (за системою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мінібіографію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героя: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родина,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любить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ким дружить).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Вправляємо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інтонуванні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голосом стану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характер,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пантомімою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характерною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мімікою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щирий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дружелюбний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засмучений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стривожений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зляканий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настрою.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Пропонуємо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2" y="1833495"/>
            <a:ext cx="775253" cy="88430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4055" cy="192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7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71396" cy="197368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6536363"/>
              </p:ext>
            </p:extLst>
          </p:nvPr>
        </p:nvGraphicFramePr>
        <p:xfrm>
          <a:off x="-296037" y="0"/>
          <a:ext cx="11430000" cy="65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29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Фантазери-мрійники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(6-й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717800"/>
            <a:ext cx="8603928" cy="414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глядацької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спектр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перегляду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атмосферу (словом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атмосферу театру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чуттєву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культуру: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бачити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сприймати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перейматися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сюжетом образом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усвідомлення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зіставляти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побачене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пережитим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досвідом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1" y="1889818"/>
            <a:ext cx="775253" cy="8843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8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Фантазери-мрійники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(6-й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75" y="2717800"/>
            <a:ext cx="8603928" cy="414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арабески:</a:t>
            </a:r>
          </a:p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«театральна атмосфера»: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самоналаштування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Коли ми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театр?);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антураж,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сцена,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глядацька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зала, гардероб, театральна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інтер'єр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сцена,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гримерка,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лаштунки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партер, балкон,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гардероб,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театральна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рампа, слова «браво!»,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оркестрова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яма, опера, балет, спектакль,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репетиція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Вводимо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драматург, костюмер, гример,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редактор, художник-декоратор,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звукорежисер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музикант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диригент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суфлер, продюсер,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освітлювач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хореограф).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1" y="1889818"/>
            <a:ext cx="775253" cy="8843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3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Фантазери-мрійники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(6-й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0" y="2717801"/>
            <a:ext cx="8603928" cy="414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дошкільників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театру: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тіньового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маріонеток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рукавичок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шкарпеток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долонь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«друге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речей» (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стаканчики,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пляшки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коробки). </a:t>
            </a:r>
          </a:p>
          <a:p>
            <a:pPr algn="just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сценічний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використовуючи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інтер'єру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меблі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готувати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віконечком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театральна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тумба,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біноклі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1" y="1889818"/>
            <a:ext cx="775253" cy="8843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5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975" y="209550"/>
            <a:ext cx="8596668" cy="16247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старшій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Фантазери-мрійники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(6-й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0" y="2717801"/>
            <a:ext cx="8603928" cy="4140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студія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Вчимо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основам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ляльковедення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поступового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зникнення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ляльки,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нахилам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плавним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поворотам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узгодженню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координації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рухів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озвучення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передаванню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рухами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типажу (лисичка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виляє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хвостиком,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вовк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клацає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зубами),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обігруванню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всієї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площини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ширми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передньому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плані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над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ширмою, перед ширмою, з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боків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жестам,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демонструють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невербальний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ляльок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собою. </a:t>
            </a:r>
          </a:p>
          <a:p>
            <a:pPr algn="just"/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Формуємо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акторської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персонажа (за системою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запитань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дорослого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мінібіографію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героя: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родина,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любить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ким дружить);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вправляння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інтонуванні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голосом стану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почуттів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характеру,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емоційного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характерних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рухів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пантоміма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характерної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міміки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дружелюбний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засмучений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стривожений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зляканий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здивований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26241" y="1889818"/>
            <a:ext cx="775253" cy="8843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5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4788203"/>
              </p:ext>
            </p:extLst>
          </p:nvPr>
        </p:nvGraphicFramePr>
        <p:xfrm>
          <a:off x="194648" y="448884"/>
          <a:ext cx="8128000" cy="623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193" y="4772025"/>
            <a:ext cx="339610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18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9200" y="139065"/>
            <a:ext cx="9652000" cy="1143000"/>
          </a:xfrm>
        </p:spPr>
        <p:txBody>
          <a:bodyPr/>
          <a:lstStyle/>
          <a:p>
            <a:pPr algn="ctr"/>
            <a:r>
              <a:rPr lang="uk-UA" dirty="0"/>
              <a:t>завдання вихователя: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746250"/>
            <a:ext cx="4746625" cy="1486209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Викликати у дітей бажання самим взяти участь у створенні театральних персонажів.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1438275"/>
            <a:ext cx="54578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775" y="3667125"/>
            <a:ext cx="4733925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2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E4BC59-9ED0-4317-802A-714E23A96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304" y="194799"/>
            <a:ext cx="11632176" cy="6285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A6751-E54A-42AB-9FEC-2948AC9374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1" y="194799"/>
            <a:ext cx="7913294" cy="2456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87E6FA-0E36-43FB-87E8-0471375A9E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117" y="3672912"/>
            <a:ext cx="658425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4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B514C-985D-4E7E-93F9-37D3F206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219456"/>
            <a:ext cx="11629644" cy="22585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Декадники,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тижневикитеатрального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мистецтва до Дня лялькового театру і Дня театру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4CEFE3-5741-45B7-B0B3-B8C11FE2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32" y="2633544"/>
            <a:ext cx="8362188" cy="3794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Бесіди, перегляд фільмів, дидактичні ігри на теми:</a:t>
            </a:r>
          </a:p>
          <a:p>
            <a:pPr marL="0" indent="0">
              <a:buNone/>
            </a:pPr>
            <a:endParaRPr lang="uk-UA" sz="3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Театр для дошкільнят;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 Величність театр;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Таємниці театру;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Чарівний світ театру;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 артисти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3B8D4-AE1A-4A63-B32C-33609C01CF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149" y="3497925"/>
            <a:ext cx="2900934" cy="1632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E3047-E7A6-4A90-8571-33C5606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59" y="2055762"/>
            <a:ext cx="3310127" cy="1976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89FC8-B984-4A97-98B2-5CB89EDD9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846" y="4389121"/>
            <a:ext cx="3310127" cy="22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71406-933B-4DCC-9E6B-1F34921A6F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367" y="544175"/>
            <a:ext cx="3797013" cy="530352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2DA98FD-6203-4105-87D9-0E158B28086A}"/>
              </a:ext>
            </a:extLst>
          </p:cNvPr>
          <p:cNvSpPr/>
          <p:nvPr/>
        </p:nvSpPr>
        <p:spPr>
          <a:xfrm>
            <a:off x="505039" y="452503"/>
            <a:ext cx="60960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Парціальна програма “</a:t>
            </a:r>
            <a:r>
              <a:rPr lang="uk-UA" sz="2400" b="1" i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Грайлик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наповнює форми роботи педагогів ЗДО з питань організації театралізованої діяльності.</a:t>
            </a:r>
          </a:p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Складена відповідно до Базового компонента дошкільної освіти з урахуванням вікових психолого-фізіологічних особливостей розвитку дітей.</a:t>
            </a:r>
          </a:p>
          <a:p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Розкриває особливості та умови успішної освітньої діяльності, завдання та змістові блоки з організації театралізованої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24763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304" y="265176"/>
            <a:ext cx="10096500" cy="6245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863215"/>
            <a:ext cx="8229600" cy="1143000"/>
          </a:xfrm>
        </p:spPr>
        <p:txBody>
          <a:bodyPr>
            <a:normAutofit/>
          </a:bodyPr>
          <a:lstStyle/>
          <a:p>
            <a:r>
              <a:rPr lang="uk-UA" sz="7200" dirty="0">
                <a:solidFill>
                  <a:srgbClr val="FF000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9164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4374" y="154319"/>
            <a:ext cx="5234475" cy="2034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Базовий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компонент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Затверджений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наказом МОН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33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12.01.2021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09318" y="2255871"/>
            <a:ext cx="718457" cy="877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" y="88241"/>
            <a:ext cx="2549607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94374" y="3219451"/>
            <a:ext cx="4017027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Основна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мета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діяльності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ЗДО  -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забезпечення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гармонійного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розвитку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кожної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дитини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,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створення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сприятливих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умов для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її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особистісного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становлення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та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творчої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самореалізації</a:t>
            </a:r>
            <a:endParaRPr lang="uk-UA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31018" y="4356695"/>
            <a:ext cx="608931" cy="6598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41621" y="2880897"/>
            <a:ext cx="3088303" cy="372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Театралізована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діяльність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- один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із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ефективних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засобів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педагогічного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впливу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на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розвиток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творчої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особистості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дошкільника</a:t>
            </a:r>
            <a:endParaRPr lang="uk-UA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5973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59" y="447675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Список використаних джерел:</a:t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284" y="1370014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1620520" algn="l"/>
              </a:tabLst>
            </a:pPr>
            <a:r>
              <a:rPr lang="uk-UA" b="1" i="1" dirty="0">
                <a:solidFill>
                  <a:srgbClr val="002060"/>
                </a:solidFill>
                <a:latin typeface="Times New Roman"/>
                <a:ea typeface="Verdana"/>
                <a:cs typeface="Times New Roman"/>
              </a:rPr>
              <a:t> 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2300" dirty="0">
                <a:latin typeface="Times New Roman"/>
                <a:ea typeface="Verdana"/>
                <a:cs typeface="Times New Roman"/>
              </a:rPr>
              <a:t>1. Базовий компонент дошкільної освіти. Наук. керівник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Піроженко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 Т.О. (Наказ МОН від 12.01.2021 №33).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2300" dirty="0">
                <a:latin typeface="Times New Roman"/>
                <a:ea typeface="Verdana"/>
                <a:cs typeface="Times New Roman"/>
              </a:rPr>
              <a:t>2. Дитина. Освітня програма для  дітей від 2 до 7 років. Науковий кер. Проекту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Огнев’юк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 В.О. (Лист ІМЗО від 14.07.2020 №21.1/12-Г-572. Лист МОН від 23.07.2020 №1/11-4960).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uk-UA" sz="2300" dirty="0">
                <a:latin typeface="Times New Roman"/>
                <a:ea typeface="Verdana"/>
                <a:cs typeface="Times New Roman"/>
              </a:rPr>
              <a:t>3. Методичні рекомендації до Освітньої програми для дітей від 2 до 7 років «Дитина» /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наук.ред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. Г.В.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Бєлєнька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, О.А.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Половіна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, І.В.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Кондратець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;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авт.кол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.: Г.В.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Бєлєнька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, О.Л.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Богініч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, В.М. </a:t>
            </a:r>
            <a:r>
              <a:rPr lang="uk-UA" sz="2300" dirty="0" err="1">
                <a:latin typeface="Times New Roman"/>
                <a:ea typeface="Verdana"/>
                <a:cs typeface="Times New Roman"/>
              </a:rPr>
              <a:t>Вертуніна</a:t>
            </a:r>
            <a:r>
              <a:rPr lang="uk-UA" sz="2300" dirty="0">
                <a:latin typeface="Times New Roman"/>
                <a:ea typeface="Verdana"/>
                <a:cs typeface="Times New Roman"/>
              </a:rPr>
              <a:t>, К.І. Волинець та ін. – К.: ТОВ «АКМЕ ГРУП», 2021. 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61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778534"/>
              </p:ext>
            </p:extLst>
          </p:nvPr>
        </p:nvGraphicFramePr>
        <p:xfrm>
          <a:off x="2689225" y="1371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5725" y="104775"/>
            <a:ext cx="4333875" cy="12668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Театралізована діяльність</a:t>
            </a:r>
          </a:p>
        </p:txBody>
      </p:sp>
      <p:pic>
        <p:nvPicPr>
          <p:cNvPr id="2050" name="Picture 2" descr="E:\27.03. День театру\2.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7" y="2181224"/>
            <a:ext cx="4052889" cy="3039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57799" y="200021"/>
            <a:ext cx="4333875" cy="12668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Театралізована діяльність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7799" y="1748135"/>
            <a:ext cx="5553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Дозволяє дітям: </a:t>
            </a:r>
          </a:p>
          <a:p>
            <a:endParaRPr lang="uk-UA" sz="2400" b="1" dirty="0">
              <a:latin typeface="Times New Roman"/>
              <a:ea typeface="Verdan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/>
                <a:ea typeface="Verdana"/>
              </a:rPr>
              <a:t>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імпровізувати;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проявляти фантазію у створенні сценічного образу;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відчути ситуацію успіху;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пережити палітру емоцій і вражень у спільній творчій справі.</a:t>
            </a:r>
          </a:p>
        </p:txBody>
      </p:sp>
      <p:pic>
        <p:nvPicPr>
          <p:cNvPr id="11266" name="Picture 2" descr="E:\27.03. День театру\6.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99" y="1919585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6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0"/>
            <a:ext cx="9022702" cy="1193282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театралізованої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враховуйте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074" y="0"/>
            <a:ext cx="2133599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9415"/>
            <a:ext cx="8629650" cy="4934259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8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гуманізації</a:t>
            </a:r>
            <a:r>
              <a:rPr lang="uk-UA" sz="2800" dirty="0">
                <a:latin typeface="Times New Roman"/>
                <a:ea typeface="Verdana"/>
                <a:cs typeface="Times New Roman"/>
              </a:rPr>
              <a:t>. Передбачає вміння педагога стати на позицію дитини, врахувати її точку зору, не ігнорувати її почуття і емоції, бачити в дитині повноправного партнера, а також орієнтуватися на вищі загальнолюдські поняття.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8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диференціації</a:t>
            </a:r>
            <a:r>
              <a:rPr lang="uk-UA" sz="2800" b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.</a:t>
            </a:r>
            <a:r>
              <a:rPr lang="uk-UA" sz="2800" dirty="0">
                <a:latin typeface="Times New Roman"/>
                <a:ea typeface="Verdana"/>
                <a:cs typeface="Times New Roman"/>
              </a:rPr>
              <a:t> Полягає в створенні оптимальних умов для самореалізації кожної дитини в процесі театралізованої діяльності з врахуванням віку, накопиченого нею досвіду, особливостей емоційної та пізнавальної сфери.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8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інтегрованості</a:t>
            </a:r>
            <a:r>
              <a:rPr lang="uk-UA" sz="2800" b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.</a:t>
            </a:r>
            <a:r>
              <a:rPr lang="uk-UA" sz="2800" dirty="0">
                <a:latin typeface="Times New Roman"/>
                <a:ea typeface="Verdana"/>
                <a:cs typeface="Times New Roman"/>
              </a:rPr>
              <a:t> Інтеграція в педагогічному процесі зараз розглядається як фактор гармонічного поєднання на заняттях і в різних режимних моментах музичних і літературних фрагментів, живопису, поезії, мімічних та пантомімічних етюдів.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8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змістовності</a:t>
            </a:r>
            <a:r>
              <a:rPr lang="uk-UA" sz="2800" b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uk-UA" sz="2800" dirty="0">
                <a:latin typeface="Times New Roman"/>
                <a:ea typeface="Verdana"/>
                <a:cs typeface="Times New Roman"/>
              </a:rPr>
              <a:t>Передбачає змістовність занять, різноманітність тематики і методів роботи.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81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0"/>
            <a:ext cx="9022702" cy="1193282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театралізованої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враховуйте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074" y="0"/>
            <a:ext cx="2133599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9415"/>
            <a:ext cx="8629650" cy="493425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0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систематичності</a:t>
            </a:r>
            <a:r>
              <a:rPr lang="uk-UA" sz="2000" dirty="0">
                <a:latin typeface="Times New Roman"/>
                <a:ea typeface="Verdana"/>
                <a:cs typeface="Times New Roman"/>
              </a:rPr>
              <a:t>. Щоденне включення театралізованих вправ у всі форми організації педагогічного процесу, що робить їх такими ж необхідними як дидактичні та сюжетно-рольові ігри.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0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дитячої активності</a:t>
            </a:r>
            <a:r>
              <a:rPr lang="uk-UA" sz="2000" dirty="0">
                <a:latin typeface="Times New Roman"/>
                <a:ea typeface="Verdana"/>
                <a:cs typeface="Times New Roman"/>
              </a:rPr>
              <a:t>. Робиться акцент на максимальну активність дітей на всіх етапах підготовки і проведення ігор.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0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співпраці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. </a:t>
            </a:r>
            <a:r>
              <a:rPr lang="uk-UA" sz="2000" dirty="0">
                <a:latin typeface="Times New Roman"/>
                <a:ea typeface="Verdana"/>
                <a:cs typeface="Times New Roman"/>
              </a:rPr>
              <a:t>Співпраця дітей один з одним та з дорослими.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r>
              <a:rPr lang="uk-UA" sz="2000" b="1" i="1" dirty="0">
                <a:solidFill>
                  <a:srgbClr val="7030A0"/>
                </a:solidFill>
                <a:latin typeface="Times New Roman"/>
                <a:ea typeface="Verdana"/>
                <a:cs typeface="Times New Roman"/>
              </a:rPr>
              <a:t>Принцип професійної компетентності</a:t>
            </a:r>
            <a:r>
              <a:rPr lang="uk-UA" sz="2000" dirty="0">
                <a:latin typeface="Times New Roman"/>
                <a:ea typeface="Verdana"/>
                <a:cs typeface="Times New Roman"/>
              </a:rPr>
              <a:t>. Підготовленість та зацікавленість педагога. Всі ігри і вправи на занятті повинні бути підібрані таким чином, що вдало поєднують рухи, мову, міміку, пантоміму в різних варіаціях.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620520" algn="l"/>
              </a:tabLst>
            </a:pP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77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363540"/>
              </p:ext>
            </p:extLst>
          </p:nvPr>
        </p:nvGraphicFramePr>
        <p:xfrm>
          <a:off x="-1410057" y="1036282"/>
          <a:ext cx="11638546" cy="47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231" y="0"/>
            <a:ext cx="446246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0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3" y="273698"/>
            <a:ext cx="8596668" cy="1312506"/>
          </a:xfrm>
        </p:spPr>
        <p:txBody>
          <a:bodyPr>
            <a:no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</a:rPr>
              <a:t>Аспекти використання елементів театралізації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12" y="1838132"/>
            <a:ext cx="9884920" cy="4926562"/>
          </a:xfrm>
        </p:spPr>
        <p:txBody>
          <a:bodyPr/>
          <a:lstStyle/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ранкова гімнастика </a:t>
            </a: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гімнастика пробудження</a:t>
            </a: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сюжетні фізкультурні заняття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 фізкультхвилинки </a:t>
            </a: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пальчикові ігри-інсценівки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мімічні етюди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тематичні розваги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дидактичні ігри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1" name="Picture 3" descr="E:\27.03. День театру\1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530" y="3762375"/>
            <a:ext cx="5355096" cy="2776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3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773</TotalTime>
  <Words>1680</Words>
  <Application>Microsoft Office PowerPoint</Application>
  <PresentationFormat>Широкий екран</PresentationFormat>
  <Paragraphs>132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8" baseType="lpstr">
      <vt:lpstr>Calibri</vt:lpstr>
      <vt:lpstr>Tahoma</vt:lpstr>
      <vt:lpstr>Times New Roman</vt:lpstr>
      <vt:lpstr>Trebuchet MS</vt:lpstr>
      <vt:lpstr>Verdana</vt:lpstr>
      <vt:lpstr>Wingdings</vt:lpstr>
      <vt:lpstr>Wingdings 2</vt:lpstr>
      <vt:lpstr>Изящная</vt:lpstr>
      <vt:lpstr>«Педагогічне керівництво організацією театралізованої діяльності в закладі дошкільної освіти»  </vt:lpstr>
      <vt:lpstr>Презентація PowerPoint</vt:lpstr>
      <vt:lpstr>Презентація PowerPoint</vt:lpstr>
      <vt:lpstr>Презентація PowerPoint</vt:lpstr>
      <vt:lpstr>Презентація PowerPoint</vt:lpstr>
      <vt:lpstr>під час організації театралізованої діяльності обов’язково враховуйте наступні принципи:</vt:lpstr>
      <vt:lpstr>під час організації театралізованої діяльності обов’язково враховуйте наступні принципи:</vt:lpstr>
      <vt:lpstr>Презентація PowerPoint</vt:lpstr>
      <vt:lpstr>Аспекти використання елементів театралізації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Театралізована діяльність  в першій молодшій групі «Крихітки» (3-й рік життя)</vt:lpstr>
      <vt:lpstr>Театралізована діяльність  в першій молодшій групі «Крихітки» (3-й рік життя)</vt:lpstr>
      <vt:lpstr>Театралізована діяльність  в другій молодшій групі «Малята» (4-й рік життя)</vt:lpstr>
      <vt:lpstr>Театралізована діяльність  в другій молодшій групі «Малята» (4-й рік життя)</vt:lpstr>
      <vt:lpstr>Театралізована діяльність  в середній групі «Чомусики» (5-й рік життя)</vt:lpstr>
      <vt:lpstr>Театралізована діяльність  в середній групі «Чомусики» (5-й рік життя)</vt:lpstr>
      <vt:lpstr>Театралізована діяльність  в старшій групі «Фантазери-мрійники» (6-й рік життя)</vt:lpstr>
      <vt:lpstr>Театралізована діяльність  в старшій групі «Фантазери-мрійники» (6-й рік життя)</vt:lpstr>
      <vt:lpstr>Театралізована діяльність  в старшій групі «Фантазери-мрійники» (6-й рік життя)</vt:lpstr>
      <vt:lpstr>Театралізована діяльність  в старшій групі «Фантазери-мрійники» (6-й рік життя)</vt:lpstr>
      <vt:lpstr>Презентація PowerPoint</vt:lpstr>
      <vt:lpstr>завдання вихователя: </vt:lpstr>
      <vt:lpstr>Презентація PowerPoint</vt:lpstr>
      <vt:lpstr>Декадники, тижневикитеатрального мистецтва до Дня лялькового театру і Дня театру</vt:lpstr>
      <vt:lpstr>Презентація PowerPoint</vt:lpstr>
      <vt:lpstr>Дякую за увагу!</vt:lpstr>
      <vt:lpstr>Список використаних джерел: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Директор</cp:lastModifiedBy>
  <cp:revision>78</cp:revision>
  <cp:lastPrinted>2023-11-09T08:06:50Z</cp:lastPrinted>
  <dcterms:created xsi:type="dcterms:W3CDTF">2023-10-29T13:24:16Z</dcterms:created>
  <dcterms:modified xsi:type="dcterms:W3CDTF">2025-05-16T10:00:15Z</dcterms:modified>
</cp:coreProperties>
</file>